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6" r:id="rId1"/>
  </p:sldMasterIdLst>
  <p:notesMasterIdLst>
    <p:notesMasterId r:id="rId7"/>
  </p:notesMasterIdLst>
  <p:sldIdLst>
    <p:sldId id="631" r:id="rId2"/>
    <p:sldId id="670" r:id="rId3"/>
    <p:sldId id="671" r:id="rId4"/>
    <p:sldId id="672" r:id="rId5"/>
    <p:sldId id="673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AEA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057" autoAdjust="0"/>
    <p:restoredTop sz="94660"/>
  </p:normalViewPr>
  <p:slideViewPr>
    <p:cSldViewPr>
      <p:cViewPr varScale="1">
        <p:scale>
          <a:sx n="71" d="100"/>
          <a:sy n="71" d="100"/>
        </p:scale>
        <p:origin x="1212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60C185-6DBB-4A5D-8915-4CE2A930D055}" type="datetimeFigureOut">
              <a:rPr lang="en-US" smtClean="0"/>
              <a:pPr/>
              <a:t>9/19/2016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1A7373-0BB9-40B8-B3B3-740C32145B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13956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oup 2"/>
          <p:cNvGrpSpPr>
            <a:grpSpLocks/>
          </p:cNvGrpSpPr>
          <p:nvPr/>
        </p:nvGrpSpPr>
        <p:grpSpPr bwMode="auto">
          <a:xfrm>
            <a:off x="-3175" y="2438400"/>
            <a:ext cx="9147175" cy="1063625"/>
            <a:chOff x="-2" y="1536"/>
            <a:chExt cx="5762" cy="670"/>
          </a:xfrm>
        </p:grpSpPr>
        <p:grpSp>
          <p:nvGrpSpPr>
            <p:cNvPr id="4099" name="Group 3"/>
            <p:cNvGrpSpPr>
              <a:grpSpLocks/>
            </p:cNvGrpSpPr>
            <p:nvPr/>
          </p:nvGrpSpPr>
          <p:grpSpPr bwMode="auto">
            <a:xfrm flipH="1">
              <a:off x="-2" y="1562"/>
              <a:ext cx="5762" cy="638"/>
              <a:chOff x="-2" y="1562"/>
              <a:chExt cx="5762" cy="638"/>
            </a:xfrm>
          </p:grpSpPr>
          <p:sp>
            <p:nvSpPr>
              <p:cNvPr id="4100" name="Freeform 4"/>
              <p:cNvSpPr>
                <a:spLocks/>
              </p:cNvSpPr>
              <p:nvPr/>
            </p:nvSpPr>
            <p:spPr bwMode="ltGray">
              <a:xfrm rot="-5400000">
                <a:off x="2559" y="-993"/>
                <a:ext cx="624" cy="5745"/>
              </a:xfrm>
              <a:custGeom>
                <a:avLst/>
                <a:gdLst>
                  <a:gd name="T0" fmla="*/ 0 w 1000"/>
                  <a:gd name="T1" fmla="*/ 0 h 720"/>
                  <a:gd name="T2" fmla="*/ 0 w 1000"/>
                  <a:gd name="T3" fmla="*/ 720 h 720"/>
                  <a:gd name="T4" fmla="*/ 1000 w 1000"/>
                  <a:gd name="T5" fmla="*/ 720 h 720"/>
                  <a:gd name="T6" fmla="*/ 1000 w 1000"/>
                  <a:gd name="T7" fmla="*/ 0 h 720"/>
                  <a:gd name="T8" fmla="*/ 0 w 1000"/>
                  <a:gd name="T9" fmla="*/ 0 h 7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000" h="720">
                    <a:moveTo>
                      <a:pt x="0" y="0"/>
                    </a:moveTo>
                    <a:lnTo>
                      <a:pt x="0" y="720"/>
                    </a:lnTo>
                    <a:lnTo>
                      <a:pt x="1000" y="720"/>
                    </a:lnTo>
                    <a:lnTo>
                      <a:pt x="10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400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4101" name="Freeform 5"/>
              <p:cNvSpPr>
                <a:spLocks/>
              </p:cNvSpPr>
              <p:nvPr/>
            </p:nvSpPr>
            <p:spPr bwMode="ltGray">
              <a:xfrm rot="-5400000">
                <a:off x="1323" y="1669"/>
                <a:ext cx="624" cy="421"/>
              </a:xfrm>
              <a:custGeom>
                <a:avLst/>
                <a:gdLst>
                  <a:gd name="T0" fmla="*/ 0 w 624"/>
                  <a:gd name="T1" fmla="*/ 0 h 317"/>
                  <a:gd name="T2" fmla="*/ 0 w 624"/>
                  <a:gd name="T3" fmla="*/ 272 h 317"/>
                  <a:gd name="T4" fmla="*/ 624 w 624"/>
                  <a:gd name="T5" fmla="*/ 272 h 317"/>
                  <a:gd name="T6" fmla="*/ 624 w 624"/>
                  <a:gd name="T7" fmla="*/ 0 h 317"/>
                  <a:gd name="T8" fmla="*/ 0 w 624"/>
                  <a:gd name="T9" fmla="*/ 0 h 3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432" y="224"/>
                      <a:pt x="520" y="317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400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4102" name="Freeform 6"/>
              <p:cNvSpPr>
                <a:spLocks/>
              </p:cNvSpPr>
              <p:nvPr/>
            </p:nvSpPr>
            <p:spPr bwMode="ltGray">
              <a:xfrm rot="-5400000">
                <a:off x="982" y="1669"/>
                <a:ext cx="624" cy="422"/>
              </a:xfrm>
              <a:custGeom>
                <a:avLst/>
                <a:gdLst>
                  <a:gd name="T0" fmla="*/ 0 w 624"/>
                  <a:gd name="T1" fmla="*/ 0 h 317"/>
                  <a:gd name="T2" fmla="*/ 0 w 624"/>
                  <a:gd name="T3" fmla="*/ 272 h 317"/>
                  <a:gd name="T4" fmla="*/ 624 w 624"/>
                  <a:gd name="T5" fmla="*/ 272 h 317"/>
                  <a:gd name="T6" fmla="*/ 624 w 624"/>
                  <a:gd name="T7" fmla="*/ 0 h 317"/>
                  <a:gd name="T8" fmla="*/ 0 w 624"/>
                  <a:gd name="T9" fmla="*/ 0 h 3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lnTo>
                      <a:pt x="0" y="272"/>
                    </a:lnTo>
                    <a:cubicBezTo>
                      <a:pt x="104" y="317"/>
                      <a:pt x="432" y="240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400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4103" name="Freeform 7"/>
              <p:cNvSpPr>
                <a:spLocks/>
              </p:cNvSpPr>
              <p:nvPr/>
            </p:nvSpPr>
            <p:spPr bwMode="ltGray">
              <a:xfrm rot="-5400000">
                <a:off x="-57" y="1752"/>
                <a:ext cx="624" cy="255"/>
              </a:xfrm>
              <a:custGeom>
                <a:avLst/>
                <a:gdLst>
                  <a:gd name="T0" fmla="*/ 0 w 624"/>
                  <a:gd name="T1" fmla="*/ 53 h 370"/>
                  <a:gd name="T2" fmla="*/ 0 w 624"/>
                  <a:gd name="T3" fmla="*/ 325 h 370"/>
                  <a:gd name="T4" fmla="*/ 624 w 624"/>
                  <a:gd name="T5" fmla="*/ 325 h 370"/>
                  <a:gd name="T6" fmla="*/ 624 w 624"/>
                  <a:gd name="T7" fmla="*/ 53 h 370"/>
                  <a:gd name="T8" fmla="*/ 384 w 624"/>
                  <a:gd name="T9" fmla="*/ 8 h 370"/>
                  <a:gd name="T10" fmla="*/ 0 w 624"/>
                  <a:gd name="T11" fmla="*/ 53 h 3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24" h="370">
                    <a:moveTo>
                      <a:pt x="0" y="53"/>
                    </a:moveTo>
                    <a:lnTo>
                      <a:pt x="0" y="325"/>
                    </a:lnTo>
                    <a:cubicBezTo>
                      <a:pt x="104" y="370"/>
                      <a:pt x="520" y="370"/>
                      <a:pt x="624" y="325"/>
                    </a:cubicBezTo>
                    <a:lnTo>
                      <a:pt x="624" y="53"/>
                    </a:lnTo>
                    <a:cubicBezTo>
                      <a:pt x="584" y="0"/>
                      <a:pt x="488" y="8"/>
                      <a:pt x="384" y="8"/>
                    </a:cubicBezTo>
                    <a:cubicBezTo>
                      <a:pt x="280" y="8"/>
                      <a:pt x="80" y="44"/>
                      <a:pt x="0" y="53"/>
                    </a:cubicBez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2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400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4104" name="Freeform 8"/>
              <p:cNvSpPr>
                <a:spLocks/>
              </p:cNvSpPr>
              <p:nvPr/>
            </p:nvSpPr>
            <p:spPr bwMode="ltGray">
              <a:xfrm rot="-5400000">
                <a:off x="664" y="1733"/>
                <a:ext cx="624" cy="294"/>
              </a:xfrm>
              <a:custGeom>
                <a:avLst/>
                <a:gdLst>
                  <a:gd name="T0" fmla="*/ 0 w 624"/>
                  <a:gd name="T1" fmla="*/ 0 h 317"/>
                  <a:gd name="T2" fmla="*/ 0 w 624"/>
                  <a:gd name="T3" fmla="*/ 272 h 317"/>
                  <a:gd name="T4" fmla="*/ 624 w 624"/>
                  <a:gd name="T5" fmla="*/ 272 h 317"/>
                  <a:gd name="T6" fmla="*/ 624 w 624"/>
                  <a:gd name="T7" fmla="*/ 0 h 317"/>
                  <a:gd name="T8" fmla="*/ 0 w 624"/>
                  <a:gd name="T9" fmla="*/ 0 h 3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lnTo>
                      <a:pt x="0" y="272"/>
                    </a:lnTo>
                    <a:cubicBezTo>
                      <a:pt x="104" y="317"/>
                      <a:pt x="520" y="317"/>
                      <a:pt x="624" y="272"/>
                    </a:cubicBezTo>
                    <a:lnTo>
                      <a:pt x="624" y="0"/>
                    </a:lnTo>
                    <a:cubicBezTo>
                      <a:pt x="240" y="42"/>
                      <a:pt x="130" y="0"/>
                      <a:pt x="0" y="0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400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4105" name="Freeform 9"/>
              <p:cNvSpPr>
                <a:spLocks/>
              </p:cNvSpPr>
              <p:nvPr/>
            </p:nvSpPr>
            <p:spPr bwMode="ltGray">
              <a:xfrm rot="-5400000">
                <a:off x="442" y="1699"/>
                <a:ext cx="624" cy="362"/>
              </a:xfrm>
              <a:custGeom>
                <a:avLst/>
                <a:gdLst>
                  <a:gd name="T0" fmla="*/ 0 w 624"/>
                  <a:gd name="T1" fmla="*/ 0 h 272"/>
                  <a:gd name="T2" fmla="*/ 0 w 624"/>
                  <a:gd name="T3" fmla="*/ 272 h 272"/>
                  <a:gd name="T4" fmla="*/ 240 w 624"/>
                  <a:gd name="T5" fmla="*/ 240 h 272"/>
                  <a:gd name="T6" fmla="*/ 624 w 624"/>
                  <a:gd name="T7" fmla="*/ 272 h 272"/>
                  <a:gd name="T8" fmla="*/ 624 w 624"/>
                  <a:gd name="T9" fmla="*/ 0 h 272"/>
                  <a:gd name="T10" fmla="*/ 0 w 624"/>
                  <a:gd name="T11" fmla="*/ 0 h 2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24" h="272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96" y="240"/>
                      <a:pt x="136" y="240"/>
                      <a:pt x="240" y="240"/>
                    </a:cubicBezTo>
                    <a:cubicBezTo>
                      <a:pt x="344" y="240"/>
                      <a:pt x="528" y="272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400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4106" name="Freeform 10"/>
              <p:cNvSpPr>
                <a:spLocks/>
              </p:cNvSpPr>
              <p:nvPr/>
            </p:nvSpPr>
            <p:spPr bwMode="ltGray">
              <a:xfrm rot="-5400000">
                <a:off x="156" y="1726"/>
                <a:ext cx="632" cy="315"/>
              </a:xfrm>
              <a:custGeom>
                <a:avLst/>
                <a:gdLst>
                  <a:gd name="T0" fmla="*/ 8 w 632"/>
                  <a:gd name="T1" fmla="*/ 45 h 362"/>
                  <a:gd name="T2" fmla="*/ 8 w 632"/>
                  <a:gd name="T3" fmla="*/ 317 h 362"/>
                  <a:gd name="T4" fmla="*/ 248 w 632"/>
                  <a:gd name="T5" fmla="*/ 317 h 362"/>
                  <a:gd name="T6" fmla="*/ 632 w 632"/>
                  <a:gd name="T7" fmla="*/ 317 h 362"/>
                  <a:gd name="T8" fmla="*/ 632 w 632"/>
                  <a:gd name="T9" fmla="*/ 45 h 362"/>
                  <a:gd name="T10" fmla="*/ 104 w 632"/>
                  <a:gd name="T11" fmla="*/ 45 h 362"/>
                  <a:gd name="T12" fmla="*/ 8 w 632"/>
                  <a:gd name="T13" fmla="*/ 45 h 3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632" h="362">
                    <a:moveTo>
                      <a:pt x="8" y="45"/>
                    </a:moveTo>
                    <a:lnTo>
                      <a:pt x="8" y="317"/>
                    </a:lnTo>
                    <a:cubicBezTo>
                      <a:pt x="48" y="362"/>
                      <a:pt x="144" y="317"/>
                      <a:pt x="248" y="317"/>
                    </a:cubicBezTo>
                    <a:cubicBezTo>
                      <a:pt x="352" y="317"/>
                      <a:pt x="568" y="362"/>
                      <a:pt x="632" y="317"/>
                    </a:cubicBezTo>
                    <a:lnTo>
                      <a:pt x="632" y="45"/>
                    </a:lnTo>
                    <a:cubicBezTo>
                      <a:pt x="544" y="0"/>
                      <a:pt x="208" y="45"/>
                      <a:pt x="104" y="45"/>
                    </a:cubicBezTo>
                    <a:cubicBezTo>
                      <a:pt x="0" y="45"/>
                      <a:pt x="28" y="45"/>
                      <a:pt x="8" y="45"/>
                    </a:cubicBez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400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4107" name="Freeform 11"/>
              <p:cNvSpPr>
                <a:spLocks/>
              </p:cNvSpPr>
              <p:nvPr/>
            </p:nvSpPr>
            <p:spPr bwMode="ltGray">
              <a:xfrm rot="-5400000">
                <a:off x="3211" y="1664"/>
                <a:ext cx="624" cy="421"/>
              </a:xfrm>
              <a:custGeom>
                <a:avLst/>
                <a:gdLst>
                  <a:gd name="T0" fmla="*/ 0 w 624"/>
                  <a:gd name="T1" fmla="*/ 0 h 317"/>
                  <a:gd name="T2" fmla="*/ 0 w 624"/>
                  <a:gd name="T3" fmla="*/ 272 h 317"/>
                  <a:gd name="T4" fmla="*/ 624 w 624"/>
                  <a:gd name="T5" fmla="*/ 272 h 317"/>
                  <a:gd name="T6" fmla="*/ 624 w 624"/>
                  <a:gd name="T7" fmla="*/ 0 h 317"/>
                  <a:gd name="T8" fmla="*/ 0 w 624"/>
                  <a:gd name="T9" fmla="*/ 0 h 3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432" y="224"/>
                      <a:pt x="520" y="317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400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4108" name="Freeform 12"/>
              <p:cNvSpPr>
                <a:spLocks/>
              </p:cNvSpPr>
              <p:nvPr/>
            </p:nvSpPr>
            <p:spPr bwMode="ltGray">
              <a:xfrm rot="-5400000">
                <a:off x="2870" y="1664"/>
                <a:ext cx="624" cy="422"/>
              </a:xfrm>
              <a:custGeom>
                <a:avLst/>
                <a:gdLst>
                  <a:gd name="T0" fmla="*/ 0 w 624"/>
                  <a:gd name="T1" fmla="*/ 0 h 317"/>
                  <a:gd name="T2" fmla="*/ 0 w 624"/>
                  <a:gd name="T3" fmla="*/ 272 h 317"/>
                  <a:gd name="T4" fmla="*/ 624 w 624"/>
                  <a:gd name="T5" fmla="*/ 272 h 317"/>
                  <a:gd name="T6" fmla="*/ 624 w 624"/>
                  <a:gd name="T7" fmla="*/ 0 h 317"/>
                  <a:gd name="T8" fmla="*/ 0 w 624"/>
                  <a:gd name="T9" fmla="*/ 0 h 3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lnTo>
                      <a:pt x="0" y="272"/>
                    </a:lnTo>
                    <a:cubicBezTo>
                      <a:pt x="104" y="317"/>
                      <a:pt x="432" y="240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400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4109" name="Freeform 13"/>
              <p:cNvSpPr>
                <a:spLocks/>
              </p:cNvSpPr>
              <p:nvPr/>
            </p:nvSpPr>
            <p:spPr bwMode="ltGray">
              <a:xfrm rot="-5400000">
                <a:off x="1830" y="1747"/>
                <a:ext cx="624" cy="255"/>
              </a:xfrm>
              <a:custGeom>
                <a:avLst/>
                <a:gdLst>
                  <a:gd name="T0" fmla="*/ 0 w 624"/>
                  <a:gd name="T1" fmla="*/ 53 h 370"/>
                  <a:gd name="T2" fmla="*/ 0 w 624"/>
                  <a:gd name="T3" fmla="*/ 325 h 370"/>
                  <a:gd name="T4" fmla="*/ 624 w 624"/>
                  <a:gd name="T5" fmla="*/ 325 h 370"/>
                  <a:gd name="T6" fmla="*/ 624 w 624"/>
                  <a:gd name="T7" fmla="*/ 53 h 370"/>
                  <a:gd name="T8" fmla="*/ 384 w 624"/>
                  <a:gd name="T9" fmla="*/ 8 h 370"/>
                  <a:gd name="T10" fmla="*/ 0 w 624"/>
                  <a:gd name="T11" fmla="*/ 53 h 3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24" h="370">
                    <a:moveTo>
                      <a:pt x="0" y="53"/>
                    </a:moveTo>
                    <a:lnTo>
                      <a:pt x="0" y="325"/>
                    </a:lnTo>
                    <a:cubicBezTo>
                      <a:pt x="104" y="370"/>
                      <a:pt x="520" y="370"/>
                      <a:pt x="624" y="325"/>
                    </a:cubicBezTo>
                    <a:lnTo>
                      <a:pt x="624" y="53"/>
                    </a:lnTo>
                    <a:cubicBezTo>
                      <a:pt x="584" y="0"/>
                      <a:pt x="488" y="8"/>
                      <a:pt x="384" y="8"/>
                    </a:cubicBezTo>
                    <a:cubicBezTo>
                      <a:pt x="280" y="8"/>
                      <a:pt x="80" y="44"/>
                      <a:pt x="0" y="53"/>
                    </a:cubicBez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2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400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4110" name="Freeform 14"/>
              <p:cNvSpPr>
                <a:spLocks/>
              </p:cNvSpPr>
              <p:nvPr/>
            </p:nvSpPr>
            <p:spPr bwMode="ltGray">
              <a:xfrm rot="-5400000">
                <a:off x="2551" y="1728"/>
                <a:ext cx="624" cy="294"/>
              </a:xfrm>
              <a:custGeom>
                <a:avLst/>
                <a:gdLst>
                  <a:gd name="T0" fmla="*/ 0 w 624"/>
                  <a:gd name="T1" fmla="*/ 0 h 317"/>
                  <a:gd name="T2" fmla="*/ 0 w 624"/>
                  <a:gd name="T3" fmla="*/ 272 h 317"/>
                  <a:gd name="T4" fmla="*/ 624 w 624"/>
                  <a:gd name="T5" fmla="*/ 272 h 317"/>
                  <a:gd name="T6" fmla="*/ 624 w 624"/>
                  <a:gd name="T7" fmla="*/ 0 h 317"/>
                  <a:gd name="T8" fmla="*/ 0 w 624"/>
                  <a:gd name="T9" fmla="*/ 0 h 3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lnTo>
                      <a:pt x="0" y="272"/>
                    </a:lnTo>
                    <a:cubicBezTo>
                      <a:pt x="104" y="317"/>
                      <a:pt x="520" y="317"/>
                      <a:pt x="624" y="272"/>
                    </a:cubicBezTo>
                    <a:lnTo>
                      <a:pt x="624" y="0"/>
                    </a:lnTo>
                    <a:cubicBezTo>
                      <a:pt x="240" y="42"/>
                      <a:pt x="130" y="0"/>
                      <a:pt x="0" y="0"/>
                    </a:cubicBezTo>
                    <a:close/>
                  </a:path>
                </a:pathLst>
              </a:cu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400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4111" name="Freeform 15"/>
              <p:cNvSpPr>
                <a:spLocks/>
              </p:cNvSpPr>
              <p:nvPr/>
            </p:nvSpPr>
            <p:spPr bwMode="ltGray">
              <a:xfrm rot="-5400000">
                <a:off x="2330" y="1694"/>
                <a:ext cx="624" cy="361"/>
              </a:xfrm>
              <a:custGeom>
                <a:avLst/>
                <a:gdLst>
                  <a:gd name="T0" fmla="*/ 0 w 624"/>
                  <a:gd name="T1" fmla="*/ 0 h 272"/>
                  <a:gd name="T2" fmla="*/ 0 w 624"/>
                  <a:gd name="T3" fmla="*/ 272 h 272"/>
                  <a:gd name="T4" fmla="*/ 240 w 624"/>
                  <a:gd name="T5" fmla="*/ 240 h 272"/>
                  <a:gd name="T6" fmla="*/ 624 w 624"/>
                  <a:gd name="T7" fmla="*/ 272 h 272"/>
                  <a:gd name="T8" fmla="*/ 624 w 624"/>
                  <a:gd name="T9" fmla="*/ 0 h 272"/>
                  <a:gd name="T10" fmla="*/ 0 w 624"/>
                  <a:gd name="T11" fmla="*/ 0 h 2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24" h="272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96" y="240"/>
                      <a:pt x="136" y="240"/>
                      <a:pt x="240" y="240"/>
                    </a:cubicBezTo>
                    <a:cubicBezTo>
                      <a:pt x="344" y="240"/>
                      <a:pt x="528" y="272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400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4112" name="Freeform 16"/>
              <p:cNvSpPr>
                <a:spLocks/>
              </p:cNvSpPr>
              <p:nvPr/>
            </p:nvSpPr>
            <p:spPr bwMode="ltGray">
              <a:xfrm rot="-5400000">
                <a:off x="2043" y="1721"/>
                <a:ext cx="632" cy="316"/>
              </a:xfrm>
              <a:custGeom>
                <a:avLst/>
                <a:gdLst>
                  <a:gd name="T0" fmla="*/ 8 w 632"/>
                  <a:gd name="T1" fmla="*/ 45 h 362"/>
                  <a:gd name="T2" fmla="*/ 8 w 632"/>
                  <a:gd name="T3" fmla="*/ 317 h 362"/>
                  <a:gd name="T4" fmla="*/ 248 w 632"/>
                  <a:gd name="T5" fmla="*/ 317 h 362"/>
                  <a:gd name="T6" fmla="*/ 632 w 632"/>
                  <a:gd name="T7" fmla="*/ 317 h 362"/>
                  <a:gd name="T8" fmla="*/ 632 w 632"/>
                  <a:gd name="T9" fmla="*/ 45 h 362"/>
                  <a:gd name="T10" fmla="*/ 104 w 632"/>
                  <a:gd name="T11" fmla="*/ 45 h 362"/>
                  <a:gd name="T12" fmla="*/ 8 w 632"/>
                  <a:gd name="T13" fmla="*/ 45 h 3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632" h="362">
                    <a:moveTo>
                      <a:pt x="8" y="45"/>
                    </a:moveTo>
                    <a:lnTo>
                      <a:pt x="8" y="317"/>
                    </a:lnTo>
                    <a:cubicBezTo>
                      <a:pt x="48" y="362"/>
                      <a:pt x="144" y="317"/>
                      <a:pt x="248" y="317"/>
                    </a:cubicBezTo>
                    <a:cubicBezTo>
                      <a:pt x="352" y="317"/>
                      <a:pt x="568" y="362"/>
                      <a:pt x="632" y="317"/>
                    </a:cubicBezTo>
                    <a:lnTo>
                      <a:pt x="632" y="45"/>
                    </a:lnTo>
                    <a:cubicBezTo>
                      <a:pt x="544" y="0"/>
                      <a:pt x="208" y="45"/>
                      <a:pt x="104" y="45"/>
                    </a:cubicBezTo>
                    <a:cubicBezTo>
                      <a:pt x="0" y="45"/>
                      <a:pt x="28" y="45"/>
                      <a:pt x="8" y="45"/>
                    </a:cubicBezTo>
                    <a:close/>
                  </a:path>
                </a:pathLst>
              </a:cu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400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4113" name="Freeform 17"/>
              <p:cNvSpPr>
                <a:spLocks/>
              </p:cNvSpPr>
              <p:nvPr/>
            </p:nvSpPr>
            <p:spPr bwMode="ltGray">
              <a:xfrm rot="-5400000">
                <a:off x="4077" y="1669"/>
                <a:ext cx="624" cy="421"/>
              </a:xfrm>
              <a:custGeom>
                <a:avLst/>
                <a:gdLst>
                  <a:gd name="T0" fmla="*/ 0 w 624"/>
                  <a:gd name="T1" fmla="*/ 0 h 317"/>
                  <a:gd name="T2" fmla="*/ 0 w 624"/>
                  <a:gd name="T3" fmla="*/ 272 h 317"/>
                  <a:gd name="T4" fmla="*/ 624 w 624"/>
                  <a:gd name="T5" fmla="*/ 272 h 317"/>
                  <a:gd name="T6" fmla="*/ 624 w 624"/>
                  <a:gd name="T7" fmla="*/ 0 h 317"/>
                  <a:gd name="T8" fmla="*/ 0 w 624"/>
                  <a:gd name="T9" fmla="*/ 0 h 3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432" y="224"/>
                      <a:pt x="520" y="317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400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4114" name="Freeform 18"/>
              <p:cNvSpPr>
                <a:spLocks/>
              </p:cNvSpPr>
              <p:nvPr/>
            </p:nvSpPr>
            <p:spPr bwMode="ltGray">
              <a:xfrm rot="-5400000">
                <a:off x="3736" y="1669"/>
                <a:ext cx="624" cy="422"/>
              </a:xfrm>
              <a:custGeom>
                <a:avLst/>
                <a:gdLst>
                  <a:gd name="T0" fmla="*/ 0 w 624"/>
                  <a:gd name="T1" fmla="*/ 0 h 317"/>
                  <a:gd name="T2" fmla="*/ 0 w 624"/>
                  <a:gd name="T3" fmla="*/ 272 h 317"/>
                  <a:gd name="T4" fmla="*/ 624 w 624"/>
                  <a:gd name="T5" fmla="*/ 272 h 317"/>
                  <a:gd name="T6" fmla="*/ 624 w 624"/>
                  <a:gd name="T7" fmla="*/ 0 h 317"/>
                  <a:gd name="T8" fmla="*/ 0 w 624"/>
                  <a:gd name="T9" fmla="*/ 0 h 3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lnTo>
                      <a:pt x="0" y="272"/>
                    </a:lnTo>
                    <a:cubicBezTo>
                      <a:pt x="104" y="317"/>
                      <a:pt x="432" y="240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400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4115" name="Freeform 19"/>
              <p:cNvSpPr>
                <a:spLocks/>
              </p:cNvSpPr>
              <p:nvPr/>
            </p:nvSpPr>
            <p:spPr bwMode="ltGray">
              <a:xfrm rot="-5400000">
                <a:off x="4584" y="1747"/>
                <a:ext cx="624" cy="255"/>
              </a:xfrm>
              <a:custGeom>
                <a:avLst/>
                <a:gdLst>
                  <a:gd name="T0" fmla="*/ 0 w 624"/>
                  <a:gd name="T1" fmla="*/ 53 h 370"/>
                  <a:gd name="T2" fmla="*/ 0 w 624"/>
                  <a:gd name="T3" fmla="*/ 325 h 370"/>
                  <a:gd name="T4" fmla="*/ 624 w 624"/>
                  <a:gd name="T5" fmla="*/ 325 h 370"/>
                  <a:gd name="T6" fmla="*/ 624 w 624"/>
                  <a:gd name="T7" fmla="*/ 53 h 370"/>
                  <a:gd name="T8" fmla="*/ 384 w 624"/>
                  <a:gd name="T9" fmla="*/ 8 h 370"/>
                  <a:gd name="T10" fmla="*/ 0 w 624"/>
                  <a:gd name="T11" fmla="*/ 53 h 3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24" h="370">
                    <a:moveTo>
                      <a:pt x="0" y="53"/>
                    </a:moveTo>
                    <a:lnTo>
                      <a:pt x="0" y="325"/>
                    </a:lnTo>
                    <a:cubicBezTo>
                      <a:pt x="104" y="370"/>
                      <a:pt x="520" y="370"/>
                      <a:pt x="624" y="325"/>
                    </a:cubicBezTo>
                    <a:lnTo>
                      <a:pt x="624" y="53"/>
                    </a:lnTo>
                    <a:cubicBezTo>
                      <a:pt x="584" y="0"/>
                      <a:pt x="488" y="8"/>
                      <a:pt x="384" y="8"/>
                    </a:cubicBezTo>
                    <a:cubicBezTo>
                      <a:pt x="280" y="8"/>
                      <a:pt x="80" y="44"/>
                      <a:pt x="0" y="53"/>
                    </a:cubicBezTo>
                    <a:close/>
                  </a:path>
                </a:pathLst>
              </a:cu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2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400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4116" name="Freeform 20"/>
              <p:cNvSpPr>
                <a:spLocks/>
              </p:cNvSpPr>
              <p:nvPr/>
            </p:nvSpPr>
            <p:spPr bwMode="ltGray">
              <a:xfrm>
                <a:off x="5469" y="1562"/>
                <a:ext cx="291" cy="625"/>
              </a:xfrm>
              <a:custGeom>
                <a:avLst/>
                <a:gdLst>
                  <a:gd name="T0" fmla="*/ 0 w 291"/>
                  <a:gd name="T1" fmla="*/ 624 h 625"/>
                  <a:gd name="T2" fmla="*/ 291 w 291"/>
                  <a:gd name="T3" fmla="*/ 625 h 625"/>
                  <a:gd name="T4" fmla="*/ 291 w 291"/>
                  <a:gd name="T5" fmla="*/ 6 h 625"/>
                  <a:gd name="T6" fmla="*/ 0 w 291"/>
                  <a:gd name="T7" fmla="*/ 0 h 625"/>
                  <a:gd name="T8" fmla="*/ 0 w 291"/>
                  <a:gd name="T9" fmla="*/ 624 h 6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1" h="625">
                    <a:moveTo>
                      <a:pt x="0" y="624"/>
                    </a:moveTo>
                    <a:lnTo>
                      <a:pt x="291" y="625"/>
                    </a:lnTo>
                    <a:lnTo>
                      <a:pt x="291" y="6"/>
                    </a:lnTo>
                    <a:lnTo>
                      <a:pt x="0" y="0"/>
                    </a:lnTo>
                    <a:cubicBezTo>
                      <a:pt x="39" y="384"/>
                      <a:pt x="0" y="494"/>
                      <a:pt x="0" y="624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400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4117" name="Freeform 21"/>
              <p:cNvSpPr>
                <a:spLocks/>
              </p:cNvSpPr>
              <p:nvPr/>
            </p:nvSpPr>
            <p:spPr bwMode="ltGray">
              <a:xfrm rot="-5400000">
                <a:off x="5084" y="1694"/>
                <a:ext cx="624" cy="361"/>
              </a:xfrm>
              <a:custGeom>
                <a:avLst/>
                <a:gdLst>
                  <a:gd name="T0" fmla="*/ 0 w 624"/>
                  <a:gd name="T1" fmla="*/ 0 h 272"/>
                  <a:gd name="T2" fmla="*/ 0 w 624"/>
                  <a:gd name="T3" fmla="*/ 272 h 272"/>
                  <a:gd name="T4" fmla="*/ 240 w 624"/>
                  <a:gd name="T5" fmla="*/ 240 h 272"/>
                  <a:gd name="T6" fmla="*/ 624 w 624"/>
                  <a:gd name="T7" fmla="*/ 272 h 272"/>
                  <a:gd name="T8" fmla="*/ 624 w 624"/>
                  <a:gd name="T9" fmla="*/ 0 h 272"/>
                  <a:gd name="T10" fmla="*/ 0 w 624"/>
                  <a:gd name="T11" fmla="*/ 0 h 2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24" h="272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96" y="240"/>
                      <a:pt x="136" y="240"/>
                      <a:pt x="240" y="240"/>
                    </a:cubicBezTo>
                    <a:cubicBezTo>
                      <a:pt x="344" y="240"/>
                      <a:pt x="528" y="272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400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4118" name="Freeform 22"/>
              <p:cNvSpPr>
                <a:spLocks/>
              </p:cNvSpPr>
              <p:nvPr/>
            </p:nvSpPr>
            <p:spPr bwMode="ltGray">
              <a:xfrm rot="-5400000">
                <a:off x="4797" y="1721"/>
                <a:ext cx="632" cy="316"/>
              </a:xfrm>
              <a:custGeom>
                <a:avLst/>
                <a:gdLst>
                  <a:gd name="T0" fmla="*/ 8 w 632"/>
                  <a:gd name="T1" fmla="*/ 45 h 362"/>
                  <a:gd name="T2" fmla="*/ 8 w 632"/>
                  <a:gd name="T3" fmla="*/ 317 h 362"/>
                  <a:gd name="T4" fmla="*/ 248 w 632"/>
                  <a:gd name="T5" fmla="*/ 317 h 362"/>
                  <a:gd name="T6" fmla="*/ 632 w 632"/>
                  <a:gd name="T7" fmla="*/ 317 h 362"/>
                  <a:gd name="T8" fmla="*/ 632 w 632"/>
                  <a:gd name="T9" fmla="*/ 45 h 362"/>
                  <a:gd name="T10" fmla="*/ 104 w 632"/>
                  <a:gd name="T11" fmla="*/ 45 h 362"/>
                  <a:gd name="T12" fmla="*/ 8 w 632"/>
                  <a:gd name="T13" fmla="*/ 45 h 3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632" h="362">
                    <a:moveTo>
                      <a:pt x="8" y="45"/>
                    </a:moveTo>
                    <a:lnTo>
                      <a:pt x="8" y="317"/>
                    </a:lnTo>
                    <a:cubicBezTo>
                      <a:pt x="48" y="362"/>
                      <a:pt x="144" y="317"/>
                      <a:pt x="248" y="317"/>
                    </a:cubicBezTo>
                    <a:cubicBezTo>
                      <a:pt x="352" y="317"/>
                      <a:pt x="568" y="362"/>
                      <a:pt x="632" y="317"/>
                    </a:cubicBezTo>
                    <a:lnTo>
                      <a:pt x="632" y="45"/>
                    </a:lnTo>
                    <a:cubicBezTo>
                      <a:pt x="544" y="0"/>
                      <a:pt x="208" y="45"/>
                      <a:pt x="104" y="45"/>
                    </a:cubicBezTo>
                    <a:cubicBezTo>
                      <a:pt x="0" y="45"/>
                      <a:pt x="28" y="45"/>
                      <a:pt x="8" y="45"/>
                    </a:cubicBez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400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sp>
          <p:nvSpPr>
            <p:cNvPr id="4119" name="Freeform 23"/>
            <p:cNvSpPr>
              <a:spLocks/>
            </p:cNvSpPr>
            <p:nvPr/>
          </p:nvSpPr>
          <p:spPr bwMode="ltGray">
            <a:xfrm flipH="1">
              <a:off x="-2" y="1536"/>
              <a:ext cx="5762" cy="412"/>
            </a:xfrm>
            <a:custGeom>
              <a:avLst/>
              <a:gdLst>
                <a:gd name="T0" fmla="*/ 0 w 5762"/>
                <a:gd name="T1" fmla="*/ 196 h 385"/>
                <a:gd name="T2" fmla="*/ 5762 w 5762"/>
                <a:gd name="T3" fmla="*/ 188 h 385"/>
                <a:gd name="T4" fmla="*/ 5762 w 5762"/>
                <a:gd name="T5" fmla="*/ 4 h 385"/>
                <a:gd name="T6" fmla="*/ 0 w 5762"/>
                <a:gd name="T7" fmla="*/ 0 h 385"/>
                <a:gd name="T8" fmla="*/ 0 w 5762"/>
                <a:gd name="T9" fmla="*/ 196 h 3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762" h="385">
                  <a:moveTo>
                    <a:pt x="0" y="196"/>
                  </a:moveTo>
                  <a:cubicBezTo>
                    <a:pt x="1667" y="385"/>
                    <a:pt x="2275" y="93"/>
                    <a:pt x="5762" y="188"/>
                  </a:cubicBezTo>
                  <a:lnTo>
                    <a:pt x="5762" y="4"/>
                  </a:lnTo>
                  <a:lnTo>
                    <a:pt x="0" y="0"/>
                  </a:lnTo>
                  <a:lnTo>
                    <a:pt x="0" y="1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767676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chemeClr val="tx1"/>
                  </a:solidFill>
                  <a:prstDash val="solid"/>
                  <a:miter lim="8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2400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4120" name="Freeform 24"/>
            <p:cNvSpPr>
              <a:spLocks/>
            </p:cNvSpPr>
            <p:nvPr/>
          </p:nvSpPr>
          <p:spPr bwMode="ltGray">
            <a:xfrm flipH="1">
              <a:off x="-2" y="2017"/>
              <a:ext cx="5761" cy="189"/>
            </a:xfrm>
            <a:custGeom>
              <a:avLst/>
              <a:gdLst>
                <a:gd name="T0" fmla="*/ 0 w 5761"/>
                <a:gd name="T1" fmla="*/ 28 h 189"/>
                <a:gd name="T2" fmla="*/ 5761 w 5761"/>
                <a:gd name="T3" fmla="*/ 0 h 189"/>
                <a:gd name="T4" fmla="*/ 5761 w 5761"/>
                <a:gd name="T5" fmla="*/ 189 h 189"/>
                <a:gd name="T6" fmla="*/ 1 w 5761"/>
                <a:gd name="T7" fmla="*/ 189 h 189"/>
                <a:gd name="T8" fmla="*/ 0 w 5761"/>
                <a:gd name="T9" fmla="*/ 28 h 1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761" h="189">
                  <a:moveTo>
                    <a:pt x="0" y="28"/>
                  </a:moveTo>
                  <a:cubicBezTo>
                    <a:pt x="961" y="0"/>
                    <a:pt x="4971" y="161"/>
                    <a:pt x="5761" y="0"/>
                  </a:cubicBezTo>
                  <a:lnTo>
                    <a:pt x="5761" y="189"/>
                  </a:lnTo>
                  <a:lnTo>
                    <a:pt x="1" y="189"/>
                  </a:lnTo>
                  <a:lnTo>
                    <a:pt x="0" y="28"/>
                  </a:lnTo>
                  <a:close/>
                </a:path>
              </a:pathLst>
            </a:custGeom>
            <a:gradFill rotWithShape="0">
              <a:gsLst>
                <a:gs pos="0">
                  <a:srgbClr val="767676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chemeClr val="tx1"/>
                  </a:solidFill>
                  <a:prstDash val="solid"/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2400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</p:grpSp>
      <p:sp>
        <p:nvSpPr>
          <p:cNvPr id="4121" name="Rectangle 25"/>
          <p:cNvSpPr>
            <a:spLocks noGrp="1" noChangeArrowheads="1"/>
          </p:cNvSpPr>
          <p:nvPr>
            <p:ph type="ctrTitle"/>
          </p:nvPr>
        </p:nvSpPr>
        <p:spPr>
          <a:xfrm>
            <a:off x="1173163" y="198438"/>
            <a:ext cx="7772400" cy="2286000"/>
          </a:xfrm>
        </p:spPr>
        <p:txBody>
          <a:bodyPr anchor="b">
            <a:spAutoFit/>
          </a:bodyPr>
          <a:lstStyle>
            <a:lvl1pPr>
              <a:defRPr sz="7200"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4122" name="Rectangle 26"/>
          <p:cNvSpPr>
            <a:spLocks noGrp="1" noChangeArrowheads="1"/>
          </p:cNvSpPr>
          <p:nvPr>
            <p:ph type="subTitle" idx="1"/>
          </p:nvPr>
        </p:nvSpPr>
        <p:spPr>
          <a:xfrm>
            <a:off x="1166813" y="3886200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4000"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4123" name="Rectangle 27"/>
          <p:cNvSpPr>
            <a:spLocks noGrp="1" noChangeArrowheads="1"/>
          </p:cNvSpPr>
          <p:nvPr>
            <p:ph type="dt" sz="half" idx="2"/>
          </p:nvPr>
        </p:nvSpPr>
        <p:spPr>
          <a:xfrm>
            <a:off x="1166813" y="6248400"/>
            <a:ext cx="1905000" cy="457200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endParaRPr lang="en-US"/>
          </a:p>
        </p:txBody>
      </p:sp>
      <p:sp>
        <p:nvSpPr>
          <p:cNvPr id="4124" name="Rectangle 28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endParaRPr lang="en-US"/>
          </a:p>
        </p:txBody>
      </p:sp>
      <p:sp>
        <p:nvSpPr>
          <p:cNvPr id="4125" name="Rectangle 29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fld id="{7E23C4DD-84EF-4A2D-B2D1-F6510E10E43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77825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C7590CD-2A9A-4C8C-ABC6-5C86096672ED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28052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2463" y="457200"/>
            <a:ext cx="1943100" cy="5638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73163" y="457200"/>
            <a:ext cx="5676900" cy="5638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A5AA234-30EB-4614-95AE-79217001EC13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35472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2A65DB2-FBE4-4C6B-AB5F-16C7B0F9609A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22247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2F9893-ACF1-4840-98C2-3B1105EFA5E2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22936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73163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35563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93BAA6-F951-45CC-98CE-75AEB23FB7D4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12005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171341-A33B-4BF2-B9DD-C993F71C6AE2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49954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378E5E-87E3-4DDF-AB6B-E60C231782AE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31895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2FB7740-B9C3-4DDE-A332-F2EEAC919805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8013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5A1BEC5-B436-426D-8C17-07CBDE7EFD2F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74570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1BECDB-A967-4533-967A-908E0D78E83E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49957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>
          <a:outerShdw dist="107763" dir="2700000" algn="ctr" rotWithShape="0">
            <a:srgbClr val="000000"/>
          </a:outerShdw>
        </a:effectLst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2"/>
          <p:cNvGrpSpPr>
            <a:grpSpLocks/>
          </p:cNvGrpSpPr>
          <p:nvPr/>
        </p:nvGrpSpPr>
        <p:grpSpPr bwMode="auto">
          <a:xfrm>
            <a:off x="0" y="-4763"/>
            <a:ext cx="1063625" cy="6858001"/>
            <a:chOff x="0" y="-3"/>
            <a:chExt cx="670" cy="4320"/>
          </a:xfrm>
        </p:grpSpPr>
        <p:grpSp>
          <p:nvGrpSpPr>
            <p:cNvPr id="3075" name="Group 3"/>
            <p:cNvGrpSpPr>
              <a:grpSpLocks/>
            </p:cNvGrpSpPr>
            <p:nvPr/>
          </p:nvGrpSpPr>
          <p:grpSpPr bwMode="auto">
            <a:xfrm rot="16200000" flipH="1">
              <a:off x="-1815" y="1838"/>
              <a:ext cx="4320" cy="638"/>
              <a:chOff x="-2" y="1562"/>
              <a:chExt cx="5762" cy="638"/>
            </a:xfrm>
          </p:grpSpPr>
          <p:sp>
            <p:nvSpPr>
              <p:cNvPr id="3076" name="Freeform 4"/>
              <p:cNvSpPr>
                <a:spLocks/>
              </p:cNvSpPr>
              <p:nvPr/>
            </p:nvSpPr>
            <p:spPr bwMode="ltGray">
              <a:xfrm rot="-5400000">
                <a:off x="2559" y="-993"/>
                <a:ext cx="624" cy="5745"/>
              </a:xfrm>
              <a:custGeom>
                <a:avLst/>
                <a:gdLst>
                  <a:gd name="T0" fmla="*/ 0 w 1000"/>
                  <a:gd name="T1" fmla="*/ 0 h 720"/>
                  <a:gd name="T2" fmla="*/ 0 w 1000"/>
                  <a:gd name="T3" fmla="*/ 720 h 720"/>
                  <a:gd name="T4" fmla="*/ 1000 w 1000"/>
                  <a:gd name="T5" fmla="*/ 720 h 720"/>
                  <a:gd name="T6" fmla="*/ 1000 w 1000"/>
                  <a:gd name="T7" fmla="*/ 0 h 720"/>
                  <a:gd name="T8" fmla="*/ 0 w 1000"/>
                  <a:gd name="T9" fmla="*/ 0 h 7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000" h="720">
                    <a:moveTo>
                      <a:pt x="0" y="0"/>
                    </a:moveTo>
                    <a:lnTo>
                      <a:pt x="0" y="720"/>
                    </a:lnTo>
                    <a:lnTo>
                      <a:pt x="1000" y="720"/>
                    </a:lnTo>
                    <a:lnTo>
                      <a:pt x="10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400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077" name="Freeform 5"/>
              <p:cNvSpPr>
                <a:spLocks/>
              </p:cNvSpPr>
              <p:nvPr/>
            </p:nvSpPr>
            <p:spPr bwMode="ltGray">
              <a:xfrm rot="-5400000">
                <a:off x="1323" y="1669"/>
                <a:ext cx="624" cy="421"/>
              </a:xfrm>
              <a:custGeom>
                <a:avLst/>
                <a:gdLst>
                  <a:gd name="T0" fmla="*/ 0 w 624"/>
                  <a:gd name="T1" fmla="*/ 0 h 317"/>
                  <a:gd name="T2" fmla="*/ 0 w 624"/>
                  <a:gd name="T3" fmla="*/ 272 h 317"/>
                  <a:gd name="T4" fmla="*/ 624 w 624"/>
                  <a:gd name="T5" fmla="*/ 272 h 317"/>
                  <a:gd name="T6" fmla="*/ 624 w 624"/>
                  <a:gd name="T7" fmla="*/ 0 h 317"/>
                  <a:gd name="T8" fmla="*/ 0 w 624"/>
                  <a:gd name="T9" fmla="*/ 0 h 3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432" y="224"/>
                      <a:pt x="520" y="317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400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078" name="Freeform 6"/>
              <p:cNvSpPr>
                <a:spLocks/>
              </p:cNvSpPr>
              <p:nvPr/>
            </p:nvSpPr>
            <p:spPr bwMode="ltGray">
              <a:xfrm rot="-5400000">
                <a:off x="982" y="1669"/>
                <a:ext cx="624" cy="422"/>
              </a:xfrm>
              <a:custGeom>
                <a:avLst/>
                <a:gdLst>
                  <a:gd name="T0" fmla="*/ 0 w 624"/>
                  <a:gd name="T1" fmla="*/ 0 h 317"/>
                  <a:gd name="T2" fmla="*/ 0 w 624"/>
                  <a:gd name="T3" fmla="*/ 272 h 317"/>
                  <a:gd name="T4" fmla="*/ 624 w 624"/>
                  <a:gd name="T5" fmla="*/ 272 h 317"/>
                  <a:gd name="T6" fmla="*/ 624 w 624"/>
                  <a:gd name="T7" fmla="*/ 0 h 317"/>
                  <a:gd name="T8" fmla="*/ 0 w 624"/>
                  <a:gd name="T9" fmla="*/ 0 h 3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lnTo>
                      <a:pt x="0" y="272"/>
                    </a:lnTo>
                    <a:cubicBezTo>
                      <a:pt x="104" y="317"/>
                      <a:pt x="432" y="240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400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079" name="Freeform 7"/>
              <p:cNvSpPr>
                <a:spLocks/>
              </p:cNvSpPr>
              <p:nvPr/>
            </p:nvSpPr>
            <p:spPr bwMode="ltGray">
              <a:xfrm rot="-5400000">
                <a:off x="-57" y="1752"/>
                <a:ext cx="624" cy="255"/>
              </a:xfrm>
              <a:custGeom>
                <a:avLst/>
                <a:gdLst>
                  <a:gd name="T0" fmla="*/ 0 w 624"/>
                  <a:gd name="T1" fmla="*/ 53 h 370"/>
                  <a:gd name="T2" fmla="*/ 0 w 624"/>
                  <a:gd name="T3" fmla="*/ 325 h 370"/>
                  <a:gd name="T4" fmla="*/ 624 w 624"/>
                  <a:gd name="T5" fmla="*/ 325 h 370"/>
                  <a:gd name="T6" fmla="*/ 624 w 624"/>
                  <a:gd name="T7" fmla="*/ 53 h 370"/>
                  <a:gd name="T8" fmla="*/ 384 w 624"/>
                  <a:gd name="T9" fmla="*/ 8 h 370"/>
                  <a:gd name="T10" fmla="*/ 0 w 624"/>
                  <a:gd name="T11" fmla="*/ 53 h 3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24" h="370">
                    <a:moveTo>
                      <a:pt x="0" y="53"/>
                    </a:moveTo>
                    <a:lnTo>
                      <a:pt x="0" y="325"/>
                    </a:lnTo>
                    <a:cubicBezTo>
                      <a:pt x="104" y="370"/>
                      <a:pt x="520" y="370"/>
                      <a:pt x="624" y="325"/>
                    </a:cubicBezTo>
                    <a:lnTo>
                      <a:pt x="624" y="53"/>
                    </a:lnTo>
                    <a:cubicBezTo>
                      <a:pt x="584" y="0"/>
                      <a:pt x="488" y="8"/>
                      <a:pt x="384" y="8"/>
                    </a:cubicBezTo>
                    <a:cubicBezTo>
                      <a:pt x="280" y="8"/>
                      <a:pt x="80" y="44"/>
                      <a:pt x="0" y="53"/>
                    </a:cubicBez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2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400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080" name="Freeform 8"/>
              <p:cNvSpPr>
                <a:spLocks/>
              </p:cNvSpPr>
              <p:nvPr/>
            </p:nvSpPr>
            <p:spPr bwMode="ltGray">
              <a:xfrm rot="-5400000">
                <a:off x="664" y="1733"/>
                <a:ext cx="624" cy="294"/>
              </a:xfrm>
              <a:custGeom>
                <a:avLst/>
                <a:gdLst>
                  <a:gd name="T0" fmla="*/ 0 w 624"/>
                  <a:gd name="T1" fmla="*/ 0 h 317"/>
                  <a:gd name="T2" fmla="*/ 0 w 624"/>
                  <a:gd name="T3" fmla="*/ 272 h 317"/>
                  <a:gd name="T4" fmla="*/ 624 w 624"/>
                  <a:gd name="T5" fmla="*/ 272 h 317"/>
                  <a:gd name="T6" fmla="*/ 624 w 624"/>
                  <a:gd name="T7" fmla="*/ 0 h 317"/>
                  <a:gd name="T8" fmla="*/ 0 w 624"/>
                  <a:gd name="T9" fmla="*/ 0 h 3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lnTo>
                      <a:pt x="0" y="272"/>
                    </a:lnTo>
                    <a:cubicBezTo>
                      <a:pt x="104" y="317"/>
                      <a:pt x="520" y="317"/>
                      <a:pt x="624" y="272"/>
                    </a:cubicBezTo>
                    <a:lnTo>
                      <a:pt x="624" y="0"/>
                    </a:lnTo>
                    <a:cubicBezTo>
                      <a:pt x="240" y="42"/>
                      <a:pt x="130" y="0"/>
                      <a:pt x="0" y="0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400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081" name="Freeform 9"/>
              <p:cNvSpPr>
                <a:spLocks/>
              </p:cNvSpPr>
              <p:nvPr/>
            </p:nvSpPr>
            <p:spPr bwMode="ltGray">
              <a:xfrm rot="-5400000">
                <a:off x="442" y="1699"/>
                <a:ext cx="624" cy="362"/>
              </a:xfrm>
              <a:custGeom>
                <a:avLst/>
                <a:gdLst>
                  <a:gd name="T0" fmla="*/ 0 w 624"/>
                  <a:gd name="T1" fmla="*/ 0 h 272"/>
                  <a:gd name="T2" fmla="*/ 0 w 624"/>
                  <a:gd name="T3" fmla="*/ 272 h 272"/>
                  <a:gd name="T4" fmla="*/ 240 w 624"/>
                  <a:gd name="T5" fmla="*/ 240 h 272"/>
                  <a:gd name="T6" fmla="*/ 624 w 624"/>
                  <a:gd name="T7" fmla="*/ 272 h 272"/>
                  <a:gd name="T8" fmla="*/ 624 w 624"/>
                  <a:gd name="T9" fmla="*/ 0 h 272"/>
                  <a:gd name="T10" fmla="*/ 0 w 624"/>
                  <a:gd name="T11" fmla="*/ 0 h 2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24" h="272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96" y="240"/>
                      <a:pt x="136" y="240"/>
                      <a:pt x="240" y="240"/>
                    </a:cubicBezTo>
                    <a:cubicBezTo>
                      <a:pt x="344" y="240"/>
                      <a:pt x="528" y="272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400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082" name="Freeform 10"/>
              <p:cNvSpPr>
                <a:spLocks/>
              </p:cNvSpPr>
              <p:nvPr/>
            </p:nvSpPr>
            <p:spPr bwMode="ltGray">
              <a:xfrm rot="-5400000">
                <a:off x="156" y="1726"/>
                <a:ext cx="632" cy="315"/>
              </a:xfrm>
              <a:custGeom>
                <a:avLst/>
                <a:gdLst>
                  <a:gd name="T0" fmla="*/ 8 w 632"/>
                  <a:gd name="T1" fmla="*/ 45 h 362"/>
                  <a:gd name="T2" fmla="*/ 8 w 632"/>
                  <a:gd name="T3" fmla="*/ 317 h 362"/>
                  <a:gd name="T4" fmla="*/ 248 w 632"/>
                  <a:gd name="T5" fmla="*/ 317 h 362"/>
                  <a:gd name="T6" fmla="*/ 632 w 632"/>
                  <a:gd name="T7" fmla="*/ 317 h 362"/>
                  <a:gd name="T8" fmla="*/ 632 w 632"/>
                  <a:gd name="T9" fmla="*/ 45 h 362"/>
                  <a:gd name="T10" fmla="*/ 104 w 632"/>
                  <a:gd name="T11" fmla="*/ 45 h 362"/>
                  <a:gd name="T12" fmla="*/ 8 w 632"/>
                  <a:gd name="T13" fmla="*/ 45 h 3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632" h="362">
                    <a:moveTo>
                      <a:pt x="8" y="45"/>
                    </a:moveTo>
                    <a:lnTo>
                      <a:pt x="8" y="317"/>
                    </a:lnTo>
                    <a:cubicBezTo>
                      <a:pt x="48" y="362"/>
                      <a:pt x="144" y="317"/>
                      <a:pt x="248" y="317"/>
                    </a:cubicBezTo>
                    <a:cubicBezTo>
                      <a:pt x="352" y="317"/>
                      <a:pt x="568" y="362"/>
                      <a:pt x="632" y="317"/>
                    </a:cubicBezTo>
                    <a:lnTo>
                      <a:pt x="632" y="45"/>
                    </a:lnTo>
                    <a:cubicBezTo>
                      <a:pt x="544" y="0"/>
                      <a:pt x="208" y="45"/>
                      <a:pt x="104" y="45"/>
                    </a:cubicBezTo>
                    <a:cubicBezTo>
                      <a:pt x="0" y="45"/>
                      <a:pt x="28" y="45"/>
                      <a:pt x="8" y="45"/>
                    </a:cubicBez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400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083" name="Freeform 11"/>
              <p:cNvSpPr>
                <a:spLocks/>
              </p:cNvSpPr>
              <p:nvPr/>
            </p:nvSpPr>
            <p:spPr bwMode="ltGray">
              <a:xfrm rot="-5400000">
                <a:off x="3211" y="1664"/>
                <a:ext cx="624" cy="421"/>
              </a:xfrm>
              <a:custGeom>
                <a:avLst/>
                <a:gdLst>
                  <a:gd name="T0" fmla="*/ 0 w 624"/>
                  <a:gd name="T1" fmla="*/ 0 h 317"/>
                  <a:gd name="T2" fmla="*/ 0 w 624"/>
                  <a:gd name="T3" fmla="*/ 272 h 317"/>
                  <a:gd name="T4" fmla="*/ 624 w 624"/>
                  <a:gd name="T5" fmla="*/ 272 h 317"/>
                  <a:gd name="T6" fmla="*/ 624 w 624"/>
                  <a:gd name="T7" fmla="*/ 0 h 317"/>
                  <a:gd name="T8" fmla="*/ 0 w 624"/>
                  <a:gd name="T9" fmla="*/ 0 h 3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432" y="224"/>
                      <a:pt x="520" y="317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400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084" name="Freeform 12"/>
              <p:cNvSpPr>
                <a:spLocks/>
              </p:cNvSpPr>
              <p:nvPr/>
            </p:nvSpPr>
            <p:spPr bwMode="ltGray">
              <a:xfrm rot="-5400000">
                <a:off x="2870" y="1664"/>
                <a:ext cx="624" cy="422"/>
              </a:xfrm>
              <a:custGeom>
                <a:avLst/>
                <a:gdLst>
                  <a:gd name="T0" fmla="*/ 0 w 624"/>
                  <a:gd name="T1" fmla="*/ 0 h 317"/>
                  <a:gd name="T2" fmla="*/ 0 w 624"/>
                  <a:gd name="T3" fmla="*/ 272 h 317"/>
                  <a:gd name="T4" fmla="*/ 624 w 624"/>
                  <a:gd name="T5" fmla="*/ 272 h 317"/>
                  <a:gd name="T6" fmla="*/ 624 w 624"/>
                  <a:gd name="T7" fmla="*/ 0 h 317"/>
                  <a:gd name="T8" fmla="*/ 0 w 624"/>
                  <a:gd name="T9" fmla="*/ 0 h 3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lnTo>
                      <a:pt x="0" y="272"/>
                    </a:lnTo>
                    <a:cubicBezTo>
                      <a:pt x="104" y="317"/>
                      <a:pt x="432" y="240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400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085" name="Freeform 13"/>
              <p:cNvSpPr>
                <a:spLocks/>
              </p:cNvSpPr>
              <p:nvPr/>
            </p:nvSpPr>
            <p:spPr bwMode="ltGray">
              <a:xfrm rot="-5400000">
                <a:off x="1830" y="1747"/>
                <a:ext cx="624" cy="255"/>
              </a:xfrm>
              <a:custGeom>
                <a:avLst/>
                <a:gdLst>
                  <a:gd name="T0" fmla="*/ 0 w 624"/>
                  <a:gd name="T1" fmla="*/ 53 h 370"/>
                  <a:gd name="T2" fmla="*/ 0 w 624"/>
                  <a:gd name="T3" fmla="*/ 325 h 370"/>
                  <a:gd name="T4" fmla="*/ 624 w 624"/>
                  <a:gd name="T5" fmla="*/ 325 h 370"/>
                  <a:gd name="T6" fmla="*/ 624 w 624"/>
                  <a:gd name="T7" fmla="*/ 53 h 370"/>
                  <a:gd name="T8" fmla="*/ 384 w 624"/>
                  <a:gd name="T9" fmla="*/ 8 h 370"/>
                  <a:gd name="T10" fmla="*/ 0 w 624"/>
                  <a:gd name="T11" fmla="*/ 53 h 3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24" h="370">
                    <a:moveTo>
                      <a:pt x="0" y="53"/>
                    </a:moveTo>
                    <a:lnTo>
                      <a:pt x="0" y="325"/>
                    </a:lnTo>
                    <a:cubicBezTo>
                      <a:pt x="104" y="370"/>
                      <a:pt x="520" y="370"/>
                      <a:pt x="624" y="325"/>
                    </a:cubicBezTo>
                    <a:lnTo>
                      <a:pt x="624" y="53"/>
                    </a:lnTo>
                    <a:cubicBezTo>
                      <a:pt x="584" y="0"/>
                      <a:pt x="488" y="8"/>
                      <a:pt x="384" y="8"/>
                    </a:cubicBezTo>
                    <a:cubicBezTo>
                      <a:pt x="280" y="8"/>
                      <a:pt x="80" y="44"/>
                      <a:pt x="0" y="53"/>
                    </a:cubicBez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2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400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086" name="Freeform 14"/>
              <p:cNvSpPr>
                <a:spLocks/>
              </p:cNvSpPr>
              <p:nvPr/>
            </p:nvSpPr>
            <p:spPr bwMode="ltGray">
              <a:xfrm rot="-5400000">
                <a:off x="2551" y="1728"/>
                <a:ext cx="624" cy="294"/>
              </a:xfrm>
              <a:custGeom>
                <a:avLst/>
                <a:gdLst>
                  <a:gd name="T0" fmla="*/ 0 w 624"/>
                  <a:gd name="T1" fmla="*/ 0 h 317"/>
                  <a:gd name="T2" fmla="*/ 0 w 624"/>
                  <a:gd name="T3" fmla="*/ 272 h 317"/>
                  <a:gd name="T4" fmla="*/ 624 w 624"/>
                  <a:gd name="T5" fmla="*/ 272 h 317"/>
                  <a:gd name="T6" fmla="*/ 624 w 624"/>
                  <a:gd name="T7" fmla="*/ 0 h 317"/>
                  <a:gd name="T8" fmla="*/ 0 w 624"/>
                  <a:gd name="T9" fmla="*/ 0 h 3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lnTo>
                      <a:pt x="0" y="272"/>
                    </a:lnTo>
                    <a:cubicBezTo>
                      <a:pt x="104" y="317"/>
                      <a:pt x="520" y="317"/>
                      <a:pt x="624" y="272"/>
                    </a:cubicBezTo>
                    <a:lnTo>
                      <a:pt x="624" y="0"/>
                    </a:lnTo>
                    <a:cubicBezTo>
                      <a:pt x="240" y="42"/>
                      <a:pt x="130" y="0"/>
                      <a:pt x="0" y="0"/>
                    </a:cubicBezTo>
                    <a:close/>
                  </a:path>
                </a:pathLst>
              </a:cu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400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087" name="Freeform 15"/>
              <p:cNvSpPr>
                <a:spLocks/>
              </p:cNvSpPr>
              <p:nvPr/>
            </p:nvSpPr>
            <p:spPr bwMode="ltGray">
              <a:xfrm rot="-5400000">
                <a:off x="2330" y="1694"/>
                <a:ext cx="624" cy="361"/>
              </a:xfrm>
              <a:custGeom>
                <a:avLst/>
                <a:gdLst>
                  <a:gd name="T0" fmla="*/ 0 w 624"/>
                  <a:gd name="T1" fmla="*/ 0 h 272"/>
                  <a:gd name="T2" fmla="*/ 0 w 624"/>
                  <a:gd name="T3" fmla="*/ 272 h 272"/>
                  <a:gd name="T4" fmla="*/ 240 w 624"/>
                  <a:gd name="T5" fmla="*/ 240 h 272"/>
                  <a:gd name="T6" fmla="*/ 624 w 624"/>
                  <a:gd name="T7" fmla="*/ 272 h 272"/>
                  <a:gd name="T8" fmla="*/ 624 w 624"/>
                  <a:gd name="T9" fmla="*/ 0 h 272"/>
                  <a:gd name="T10" fmla="*/ 0 w 624"/>
                  <a:gd name="T11" fmla="*/ 0 h 2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24" h="272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96" y="240"/>
                      <a:pt x="136" y="240"/>
                      <a:pt x="240" y="240"/>
                    </a:cubicBezTo>
                    <a:cubicBezTo>
                      <a:pt x="344" y="240"/>
                      <a:pt x="528" y="272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400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088" name="Freeform 16"/>
              <p:cNvSpPr>
                <a:spLocks/>
              </p:cNvSpPr>
              <p:nvPr/>
            </p:nvSpPr>
            <p:spPr bwMode="ltGray">
              <a:xfrm rot="-5400000">
                <a:off x="2043" y="1721"/>
                <a:ext cx="632" cy="316"/>
              </a:xfrm>
              <a:custGeom>
                <a:avLst/>
                <a:gdLst>
                  <a:gd name="T0" fmla="*/ 8 w 632"/>
                  <a:gd name="T1" fmla="*/ 45 h 362"/>
                  <a:gd name="T2" fmla="*/ 8 w 632"/>
                  <a:gd name="T3" fmla="*/ 317 h 362"/>
                  <a:gd name="T4" fmla="*/ 248 w 632"/>
                  <a:gd name="T5" fmla="*/ 317 h 362"/>
                  <a:gd name="T6" fmla="*/ 632 w 632"/>
                  <a:gd name="T7" fmla="*/ 317 h 362"/>
                  <a:gd name="T8" fmla="*/ 632 w 632"/>
                  <a:gd name="T9" fmla="*/ 45 h 362"/>
                  <a:gd name="T10" fmla="*/ 104 w 632"/>
                  <a:gd name="T11" fmla="*/ 45 h 362"/>
                  <a:gd name="T12" fmla="*/ 8 w 632"/>
                  <a:gd name="T13" fmla="*/ 45 h 3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632" h="362">
                    <a:moveTo>
                      <a:pt x="8" y="45"/>
                    </a:moveTo>
                    <a:lnTo>
                      <a:pt x="8" y="317"/>
                    </a:lnTo>
                    <a:cubicBezTo>
                      <a:pt x="48" y="362"/>
                      <a:pt x="144" y="317"/>
                      <a:pt x="248" y="317"/>
                    </a:cubicBezTo>
                    <a:cubicBezTo>
                      <a:pt x="352" y="317"/>
                      <a:pt x="568" y="362"/>
                      <a:pt x="632" y="317"/>
                    </a:cubicBezTo>
                    <a:lnTo>
                      <a:pt x="632" y="45"/>
                    </a:lnTo>
                    <a:cubicBezTo>
                      <a:pt x="544" y="0"/>
                      <a:pt x="208" y="45"/>
                      <a:pt x="104" y="45"/>
                    </a:cubicBezTo>
                    <a:cubicBezTo>
                      <a:pt x="0" y="45"/>
                      <a:pt x="28" y="45"/>
                      <a:pt x="8" y="45"/>
                    </a:cubicBezTo>
                    <a:close/>
                  </a:path>
                </a:pathLst>
              </a:cu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400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089" name="Freeform 17"/>
              <p:cNvSpPr>
                <a:spLocks/>
              </p:cNvSpPr>
              <p:nvPr/>
            </p:nvSpPr>
            <p:spPr bwMode="ltGray">
              <a:xfrm rot="-5400000">
                <a:off x="4077" y="1669"/>
                <a:ext cx="624" cy="421"/>
              </a:xfrm>
              <a:custGeom>
                <a:avLst/>
                <a:gdLst>
                  <a:gd name="T0" fmla="*/ 0 w 624"/>
                  <a:gd name="T1" fmla="*/ 0 h 317"/>
                  <a:gd name="T2" fmla="*/ 0 w 624"/>
                  <a:gd name="T3" fmla="*/ 272 h 317"/>
                  <a:gd name="T4" fmla="*/ 624 w 624"/>
                  <a:gd name="T5" fmla="*/ 272 h 317"/>
                  <a:gd name="T6" fmla="*/ 624 w 624"/>
                  <a:gd name="T7" fmla="*/ 0 h 317"/>
                  <a:gd name="T8" fmla="*/ 0 w 624"/>
                  <a:gd name="T9" fmla="*/ 0 h 3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432" y="224"/>
                      <a:pt x="520" y="317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400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090" name="Freeform 18"/>
              <p:cNvSpPr>
                <a:spLocks/>
              </p:cNvSpPr>
              <p:nvPr/>
            </p:nvSpPr>
            <p:spPr bwMode="ltGray">
              <a:xfrm rot="-5400000">
                <a:off x="3736" y="1669"/>
                <a:ext cx="624" cy="422"/>
              </a:xfrm>
              <a:custGeom>
                <a:avLst/>
                <a:gdLst>
                  <a:gd name="T0" fmla="*/ 0 w 624"/>
                  <a:gd name="T1" fmla="*/ 0 h 317"/>
                  <a:gd name="T2" fmla="*/ 0 w 624"/>
                  <a:gd name="T3" fmla="*/ 272 h 317"/>
                  <a:gd name="T4" fmla="*/ 624 w 624"/>
                  <a:gd name="T5" fmla="*/ 272 h 317"/>
                  <a:gd name="T6" fmla="*/ 624 w 624"/>
                  <a:gd name="T7" fmla="*/ 0 h 317"/>
                  <a:gd name="T8" fmla="*/ 0 w 624"/>
                  <a:gd name="T9" fmla="*/ 0 h 3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lnTo>
                      <a:pt x="0" y="272"/>
                    </a:lnTo>
                    <a:cubicBezTo>
                      <a:pt x="104" y="317"/>
                      <a:pt x="432" y="240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400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091" name="Freeform 19"/>
              <p:cNvSpPr>
                <a:spLocks/>
              </p:cNvSpPr>
              <p:nvPr/>
            </p:nvSpPr>
            <p:spPr bwMode="ltGray">
              <a:xfrm rot="-5400000">
                <a:off x="4584" y="1747"/>
                <a:ext cx="624" cy="255"/>
              </a:xfrm>
              <a:custGeom>
                <a:avLst/>
                <a:gdLst>
                  <a:gd name="T0" fmla="*/ 0 w 624"/>
                  <a:gd name="T1" fmla="*/ 53 h 370"/>
                  <a:gd name="T2" fmla="*/ 0 w 624"/>
                  <a:gd name="T3" fmla="*/ 325 h 370"/>
                  <a:gd name="T4" fmla="*/ 624 w 624"/>
                  <a:gd name="T5" fmla="*/ 325 h 370"/>
                  <a:gd name="T6" fmla="*/ 624 w 624"/>
                  <a:gd name="T7" fmla="*/ 53 h 370"/>
                  <a:gd name="T8" fmla="*/ 384 w 624"/>
                  <a:gd name="T9" fmla="*/ 8 h 370"/>
                  <a:gd name="T10" fmla="*/ 0 w 624"/>
                  <a:gd name="T11" fmla="*/ 53 h 3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24" h="370">
                    <a:moveTo>
                      <a:pt x="0" y="53"/>
                    </a:moveTo>
                    <a:lnTo>
                      <a:pt x="0" y="325"/>
                    </a:lnTo>
                    <a:cubicBezTo>
                      <a:pt x="104" y="370"/>
                      <a:pt x="520" y="370"/>
                      <a:pt x="624" y="325"/>
                    </a:cubicBezTo>
                    <a:lnTo>
                      <a:pt x="624" y="53"/>
                    </a:lnTo>
                    <a:cubicBezTo>
                      <a:pt x="584" y="0"/>
                      <a:pt x="488" y="8"/>
                      <a:pt x="384" y="8"/>
                    </a:cubicBezTo>
                    <a:cubicBezTo>
                      <a:pt x="280" y="8"/>
                      <a:pt x="80" y="44"/>
                      <a:pt x="0" y="53"/>
                    </a:cubicBezTo>
                    <a:close/>
                  </a:path>
                </a:pathLst>
              </a:cu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2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400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092" name="Freeform 20"/>
              <p:cNvSpPr>
                <a:spLocks/>
              </p:cNvSpPr>
              <p:nvPr/>
            </p:nvSpPr>
            <p:spPr bwMode="ltGray">
              <a:xfrm>
                <a:off x="5469" y="1562"/>
                <a:ext cx="291" cy="625"/>
              </a:xfrm>
              <a:custGeom>
                <a:avLst/>
                <a:gdLst>
                  <a:gd name="T0" fmla="*/ 0 w 291"/>
                  <a:gd name="T1" fmla="*/ 624 h 625"/>
                  <a:gd name="T2" fmla="*/ 291 w 291"/>
                  <a:gd name="T3" fmla="*/ 625 h 625"/>
                  <a:gd name="T4" fmla="*/ 291 w 291"/>
                  <a:gd name="T5" fmla="*/ 6 h 625"/>
                  <a:gd name="T6" fmla="*/ 0 w 291"/>
                  <a:gd name="T7" fmla="*/ 0 h 625"/>
                  <a:gd name="T8" fmla="*/ 0 w 291"/>
                  <a:gd name="T9" fmla="*/ 624 h 6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1" h="625">
                    <a:moveTo>
                      <a:pt x="0" y="624"/>
                    </a:moveTo>
                    <a:lnTo>
                      <a:pt x="291" y="625"/>
                    </a:lnTo>
                    <a:lnTo>
                      <a:pt x="291" y="6"/>
                    </a:lnTo>
                    <a:lnTo>
                      <a:pt x="0" y="0"/>
                    </a:lnTo>
                    <a:cubicBezTo>
                      <a:pt x="39" y="384"/>
                      <a:pt x="0" y="494"/>
                      <a:pt x="0" y="624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400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093" name="Freeform 21"/>
              <p:cNvSpPr>
                <a:spLocks/>
              </p:cNvSpPr>
              <p:nvPr/>
            </p:nvSpPr>
            <p:spPr bwMode="ltGray">
              <a:xfrm rot="-5400000">
                <a:off x="5084" y="1694"/>
                <a:ext cx="624" cy="361"/>
              </a:xfrm>
              <a:custGeom>
                <a:avLst/>
                <a:gdLst>
                  <a:gd name="T0" fmla="*/ 0 w 624"/>
                  <a:gd name="T1" fmla="*/ 0 h 272"/>
                  <a:gd name="T2" fmla="*/ 0 w 624"/>
                  <a:gd name="T3" fmla="*/ 272 h 272"/>
                  <a:gd name="T4" fmla="*/ 240 w 624"/>
                  <a:gd name="T5" fmla="*/ 240 h 272"/>
                  <a:gd name="T6" fmla="*/ 624 w 624"/>
                  <a:gd name="T7" fmla="*/ 272 h 272"/>
                  <a:gd name="T8" fmla="*/ 624 w 624"/>
                  <a:gd name="T9" fmla="*/ 0 h 272"/>
                  <a:gd name="T10" fmla="*/ 0 w 624"/>
                  <a:gd name="T11" fmla="*/ 0 h 2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24" h="272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96" y="240"/>
                      <a:pt x="136" y="240"/>
                      <a:pt x="240" y="240"/>
                    </a:cubicBezTo>
                    <a:cubicBezTo>
                      <a:pt x="344" y="240"/>
                      <a:pt x="528" y="272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400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094" name="Freeform 22"/>
              <p:cNvSpPr>
                <a:spLocks/>
              </p:cNvSpPr>
              <p:nvPr/>
            </p:nvSpPr>
            <p:spPr bwMode="ltGray">
              <a:xfrm rot="-5400000">
                <a:off x="4797" y="1721"/>
                <a:ext cx="632" cy="316"/>
              </a:xfrm>
              <a:custGeom>
                <a:avLst/>
                <a:gdLst>
                  <a:gd name="T0" fmla="*/ 8 w 632"/>
                  <a:gd name="T1" fmla="*/ 45 h 362"/>
                  <a:gd name="T2" fmla="*/ 8 w 632"/>
                  <a:gd name="T3" fmla="*/ 317 h 362"/>
                  <a:gd name="T4" fmla="*/ 248 w 632"/>
                  <a:gd name="T5" fmla="*/ 317 h 362"/>
                  <a:gd name="T6" fmla="*/ 632 w 632"/>
                  <a:gd name="T7" fmla="*/ 317 h 362"/>
                  <a:gd name="T8" fmla="*/ 632 w 632"/>
                  <a:gd name="T9" fmla="*/ 45 h 362"/>
                  <a:gd name="T10" fmla="*/ 104 w 632"/>
                  <a:gd name="T11" fmla="*/ 45 h 362"/>
                  <a:gd name="T12" fmla="*/ 8 w 632"/>
                  <a:gd name="T13" fmla="*/ 45 h 3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632" h="362">
                    <a:moveTo>
                      <a:pt x="8" y="45"/>
                    </a:moveTo>
                    <a:lnTo>
                      <a:pt x="8" y="317"/>
                    </a:lnTo>
                    <a:cubicBezTo>
                      <a:pt x="48" y="362"/>
                      <a:pt x="144" y="317"/>
                      <a:pt x="248" y="317"/>
                    </a:cubicBezTo>
                    <a:cubicBezTo>
                      <a:pt x="352" y="317"/>
                      <a:pt x="568" y="362"/>
                      <a:pt x="632" y="317"/>
                    </a:cubicBezTo>
                    <a:lnTo>
                      <a:pt x="632" y="45"/>
                    </a:lnTo>
                    <a:cubicBezTo>
                      <a:pt x="544" y="0"/>
                      <a:pt x="208" y="45"/>
                      <a:pt x="104" y="45"/>
                    </a:cubicBezTo>
                    <a:cubicBezTo>
                      <a:pt x="0" y="45"/>
                      <a:pt x="28" y="45"/>
                      <a:pt x="8" y="45"/>
                    </a:cubicBez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400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sp>
          <p:nvSpPr>
            <p:cNvPr id="3095" name="Freeform 23"/>
            <p:cNvSpPr>
              <a:spLocks/>
            </p:cNvSpPr>
            <p:nvPr/>
          </p:nvSpPr>
          <p:spPr bwMode="ltGray">
            <a:xfrm rot="16200000" flipH="1">
              <a:off x="-1954" y="1951"/>
              <a:ext cx="4320" cy="412"/>
            </a:xfrm>
            <a:custGeom>
              <a:avLst/>
              <a:gdLst>
                <a:gd name="T0" fmla="*/ 0 w 5762"/>
                <a:gd name="T1" fmla="*/ 196 h 385"/>
                <a:gd name="T2" fmla="*/ 5762 w 5762"/>
                <a:gd name="T3" fmla="*/ 188 h 385"/>
                <a:gd name="T4" fmla="*/ 5762 w 5762"/>
                <a:gd name="T5" fmla="*/ 4 h 385"/>
                <a:gd name="T6" fmla="*/ 0 w 5762"/>
                <a:gd name="T7" fmla="*/ 0 h 385"/>
                <a:gd name="T8" fmla="*/ 0 w 5762"/>
                <a:gd name="T9" fmla="*/ 196 h 3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762" h="385">
                  <a:moveTo>
                    <a:pt x="0" y="196"/>
                  </a:moveTo>
                  <a:cubicBezTo>
                    <a:pt x="1667" y="385"/>
                    <a:pt x="2275" y="93"/>
                    <a:pt x="5762" y="188"/>
                  </a:cubicBezTo>
                  <a:lnTo>
                    <a:pt x="5762" y="4"/>
                  </a:lnTo>
                  <a:lnTo>
                    <a:pt x="0" y="0"/>
                  </a:lnTo>
                  <a:lnTo>
                    <a:pt x="0" y="1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767676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chemeClr val="tx1"/>
                  </a:solidFill>
                  <a:prstDash val="solid"/>
                  <a:miter lim="8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2400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3096" name="Freeform 24"/>
            <p:cNvSpPr>
              <a:spLocks/>
            </p:cNvSpPr>
            <p:nvPr/>
          </p:nvSpPr>
          <p:spPr bwMode="ltGray">
            <a:xfrm rot="16200000" flipH="1">
              <a:off x="-1584" y="2062"/>
              <a:ext cx="4319" cy="189"/>
            </a:xfrm>
            <a:custGeom>
              <a:avLst/>
              <a:gdLst>
                <a:gd name="T0" fmla="*/ 0 w 5761"/>
                <a:gd name="T1" fmla="*/ 28 h 189"/>
                <a:gd name="T2" fmla="*/ 5761 w 5761"/>
                <a:gd name="T3" fmla="*/ 0 h 189"/>
                <a:gd name="T4" fmla="*/ 5761 w 5761"/>
                <a:gd name="T5" fmla="*/ 189 h 189"/>
                <a:gd name="T6" fmla="*/ 1 w 5761"/>
                <a:gd name="T7" fmla="*/ 189 h 189"/>
                <a:gd name="T8" fmla="*/ 0 w 5761"/>
                <a:gd name="T9" fmla="*/ 28 h 1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761" h="189">
                  <a:moveTo>
                    <a:pt x="0" y="28"/>
                  </a:moveTo>
                  <a:cubicBezTo>
                    <a:pt x="961" y="0"/>
                    <a:pt x="4971" y="161"/>
                    <a:pt x="5761" y="0"/>
                  </a:cubicBezTo>
                  <a:lnTo>
                    <a:pt x="5761" y="189"/>
                  </a:lnTo>
                  <a:lnTo>
                    <a:pt x="1" y="189"/>
                  </a:lnTo>
                  <a:lnTo>
                    <a:pt x="0" y="28"/>
                  </a:lnTo>
                  <a:close/>
                </a:path>
              </a:pathLst>
            </a:custGeom>
            <a:gradFill rotWithShape="0">
              <a:gsLst>
                <a:gs pos="0">
                  <a:srgbClr val="767676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chemeClr val="tx1"/>
                  </a:solidFill>
                  <a:prstDash val="solid"/>
                  <a:miter lim="8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2400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</p:grpSp>
      <p:sp>
        <p:nvSpPr>
          <p:cNvPr id="3097" name="Rectangle 25"/>
          <p:cNvSpPr>
            <a:spLocks noGrp="1" noChangeArrowheads="1"/>
          </p:cNvSpPr>
          <p:nvPr>
            <p:ph type="title"/>
          </p:nvPr>
        </p:nvSpPr>
        <p:spPr bwMode="auto">
          <a:xfrm>
            <a:off x="1173163" y="4572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098" name="Rectangle 26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73163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099" name="Rectangle 2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73163" y="6265863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50000"/>
              </a:spcBef>
              <a:defRPr sz="1400">
                <a:latin typeface="+mn-lt"/>
              </a:defRPr>
            </a:lvl1pPr>
          </a:lstStyle>
          <a:p>
            <a:pPr fontAlgn="base">
              <a:spcAft>
                <a:spcPct val="0"/>
              </a:spcAft>
            </a:pPr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3100" name="Rectangle 2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814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50000"/>
              </a:spcBef>
              <a:defRPr sz="1400">
                <a:latin typeface="+mn-lt"/>
              </a:defRPr>
            </a:lvl1pPr>
          </a:lstStyle>
          <a:p>
            <a:pPr fontAlgn="base">
              <a:spcAft>
                <a:spcPct val="0"/>
              </a:spcAft>
            </a:pPr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3101" name="Rectangle 2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50000"/>
              </a:spcBef>
              <a:defRPr sz="1400">
                <a:latin typeface="+mn-lt"/>
              </a:defRPr>
            </a:lvl1pPr>
          </a:lstStyle>
          <a:p>
            <a:pPr fontAlgn="base">
              <a:spcAft>
                <a:spcPct val="0"/>
              </a:spcAft>
            </a:pPr>
            <a:fld id="{2A5DBDCE-CB27-4C2A-8850-0231848D0897}" type="slidenum">
              <a:rPr lang="en-US" smtClean="0">
                <a:solidFill>
                  <a:srgbClr val="000000"/>
                </a:solidFill>
              </a:rPr>
              <a:pPr fontAlgn="base">
                <a:spcAft>
                  <a:spcPct val="0"/>
                </a:spcAft>
              </a:pPr>
              <a:t>‹#›</a:t>
            </a:fld>
            <a:endParaRPr lang="en-US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96682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75" r:id="rId9"/>
    <p:sldLayoutId id="2147483676" r:id="rId10"/>
    <p:sldLayoutId id="2147483677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4"/>
          <p:cNvSpPr txBox="1">
            <a:spLocks/>
          </p:cNvSpPr>
          <p:nvPr/>
        </p:nvSpPr>
        <p:spPr bwMode="auto">
          <a:xfrm>
            <a:off x="1143000" y="2819400"/>
            <a:ext cx="6400800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tabLst/>
              <a:defRPr/>
            </a:pPr>
            <a:r>
              <a:rPr kumimoji="0" lang="en-US" sz="4000" b="0" i="0" u="none" strike="noStrike" kern="0" cap="none" spc="0" normalizeH="0" baseline="0" noProof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IT12112</a:t>
            </a:r>
            <a:endParaRPr kumimoji="0" lang="en-US" sz="3200" b="0" i="0" u="none" strike="noStrike" kern="0" cap="none" spc="0" normalizeH="0" baseline="0" noProof="0" dirty="0" smtClean="0">
              <a:ln>
                <a:noFill/>
              </a:ln>
              <a:solidFill>
                <a:schemeClr val="accent6">
                  <a:lumMod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tabLst/>
              <a:defRPr/>
            </a:pP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	</a:t>
            </a:r>
          </a:p>
          <a:p>
            <a:pPr marL="342900" marR="0" lvl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tabLst/>
              <a:defRPr/>
            </a:pP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				</a:t>
            </a:r>
            <a:r>
              <a:rPr kumimoji="0" lang="en-US" sz="3600" b="0" i="0" u="none" strike="noStrike" kern="0" cap="none" spc="0" normalizeH="0" baseline="0" noProof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Lecture 06</a:t>
            </a:r>
            <a:endParaRPr kumimoji="0" lang="en-US" sz="3600" b="0" i="0" u="none" strike="noStrike" kern="0" cap="none" spc="0" normalizeH="0" baseline="0" noProof="0" dirty="0">
              <a:ln>
                <a:noFill/>
              </a:ln>
              <a:solidFill>
                <a:schemeClr val="accent6">
                  <a:lumMod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 bwMode="auto">
          <a:xfrm>
            <a:off x="2667000" y="762000"/>
            <a:ext cx="5410200" cy="14721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Recursion</a:t>
            </a:r>
            <a:endParaRPr kumimoji="0" lang="en-US" sz="6000" b="0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477000" y="457200"/>
            <a:ext cx="17364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www.hndit.com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Recursion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1524000"/>
            <a:ext cx="7772400" cy="4800600"/>
          </a:xfrm>
        </p:spPr>
        <p:txBody>
          <a:bodyPr/>
          <a:lstStyle/>
          <a:p>
            <a:r>
              <a:rPr lang="en-US" dirty="0" smtClean="0"/>
              <a:t>A method (function) calls itself</a:t>
            </a:r>
          </a:p>
          <a:p>
            <a:r>
              <a:rPr lang="en-US" dirty="0" smtClean="0"/>
              <a:t>Characteristics of Recursive Methods:</a:t>
            </a:r>
          </a:p>
          <a:p>
            <a:pPr lvl="1">
              <a:buFont typeface="Wingdings" pitchFamily="2" charset="2"/>
              <a:buChar char="Ø"/>
            </a:pPr>
            <a:r>
              <a:rPr lang="en-US" dirty="0" smtClean="0"/>
              <a:t>Method calls itself.</a:t>
            </a:r>
          </a:p>
          <a:p>
            <a:pPr lvl="1">
              <a:buFont typeface="Wingdings" pitchFamily="2" charset="2"/>
              <a:buChar char="Ø"/>
            </a:pPr>
            <a:r>
              <a:rPr lang="en-US" dirty="0" smtClean="0"/>
              <a:t>When it calls itself, it solves a smaller problem.</a:t>
            </a:r>
          </a:p>
          <a:p>
            <a:pPr lvl="1">
              <a:buFont typeface="Wingdings" pitchFamily="2" charset="2"/>
              <a:buChar char="Ø"/>
            </a:pPr>
            <a:r>
              <a:rPr lang="en-US" dirty="0" smtClean="0"/>
              <a:t>There is a smallest problem that the routine can solve it, and return, without calling itself.</a:t>
            </a: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477000" y="457200"/>
            <a:ext cx="17364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www.hndit.com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0"/>
            <a:ext cx="7498080" cy="762000"/>
          </a:xfrm>
        </p:spPr>
        <p:txBody>
          <a:bodyPr/>
          <a:lstStyle/>
          <a:p>
            <a:r>
              <a:rPr lang="en-US" dirty="0" smtClean="0"/>
              <a:t>Recursion:  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914400"/>
            <a:ext cx="7498080" cy="5791200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en-US" sz="3500" dirty="0" smtClean="0"/>
              <a:t>#include &lt;</a:t>
            </a:r>
            <a:r>
              <a:rPr lang="en-US" sz="3500" dirty="0" err="1" smtClean="0"/>
              <a:t>iostream</a:t>
            </a:r>
            <a:r>
              <a:rPr lang="en-US" sz="3500" dirty="0" smtClean="0"/>
              <a:t>&gt;</a:t>
            </a:r>
          </a:p>
          <a:p>
            <a:pPr>
              <a:buNone/>
            </a:pPr>
            <a:r>
              <a:rPr lang="en-US" sz="3500" dirty="0" smtClean="0"/>
              <a:t>using namespace std;</a:t>
            </a:r>
          </a:p>
          <a:p>
            <a:pPr>
              <a:buNone/>
            </a:pPr>
            <a:endParaRPr lang="en-US" sz="3500" dirty="0" smtClean="0"/>
          </a:p>
          <a:p>
            <a:pPr>
              <a:buNone/>
            </a:pPr>
            <a:r>
              <a:rPr lang="en-US" sz="3500" dirty="0" err="1" smtClean="0"/>
              <a:t>int</a:t>
            </a:r>
            <a:r>
              <a:rPr lang="en-US" sz="3500" dirty="0" smtClean="0"/>
              <a:t> power( </a:t>
            </a:r>
            <a:r>
              <a:rPr lang="en-US" sz="3500" dirty="0" err="1" smtClean="0"/>
              <a:t>int</a:t>
            </a:r>
            <a:r>
              <a:rPr lang="en-US" sz="3500" dirty="0" smtClean="0"/>
              <a:t> x, </a:t>
            </a:r>
            <a:r>
              <a:rPr lang="en-US" sz="3500" dirty="0" err="1" smtClean="0"/>
              <a:t>int</a:t>
            </a:r>
            <a:r>
              <a:rPr lang="en-US" sz="3500" dirty="0" smtClean="0"/>
              <a:t> y ) {</a:t>
            </a:r>
          </a:p>
          <a:p>
            <a:pPr>
              <a:buNone/>
            </a:pPr>
            <a:r>
              <a:rPr lang="en-US" sz="3500" dirty="0" smtClean="0"/>
              <a:t>if ( y == 0 )</a:t>
            </a:r>
          </a:p>
          <a:p>
            <a:pPr>
              <a:buNone/>
            </a:pPr>
            <a:r>
              <a:rPr lang="en-US" sz="3500" dirty="0" smtClean="0"/>
              <a:t>return( 1 );</a:t>
            </a:r>
          </a:p>
          <a:p>
            <a:pPr>
              <a:buNone/>
            </a:pPr>
            <a:r>
              <a:rPr lang="en-US" sz="3500" dirty="0" smtClean="0"/>
              <a:t>else if ( y == 1 )</a:t>
            </a:r>
          </a:p>
          <a:p>
            <a:pPr>
              <a:buNone/>
            </a:pPr>
            <a:r>
              <a:rPr lang="en-US" sz="3500" dirty="0" smtClean="0"/>
              <a:t>return( x );</a:t>
            </a:r>
          </a:p>
          <a:p>
            <a:pPr>
              <a:buNone/>
            </a:pPr>
            <a:r>
              <a:rPr lang="en-US" sz="3500" dirty="0" smtClean="0"/>
              <a:t>else</a:t>
            </a:r>
          </a:p>
          <a:p>
            <a:pPr>
              <a:buNone/>
            </a:pPr>
            <a:r>
              <a:rPr lang="en-US" sz="3500" dirty="0" smtClean="0"/>
              <a:t>return( x * power( x, y-1 ));</a:t>
            </a:r>
          </a:p>
          <a:p>
            <a:pPr>
              <a:buNone/>
            </a:pPr>
            <a:r>
              <a:rPr lang="en-US" sz="3500" dirty="0" smtClean="0"/>
              <a:t>} // end of power()</a:t>
            </a:r>
          </a:p>
          <a:p>
            <a:pPr>
              <a:buNone/>
            </a:pPr>
            <a:endParaRPr lang="en-US" sz="3500" dirty="0" smtClean="0"/>
          </a:p>
          <a:p>
            <a:pPr>
              <a:buNone/>
            </a:pPr>
            <a:r>
              <a:rPr lang="en-US" sz="3500" dirty="0" err="1" smtClean="0"/>
              <a:t>int</a:t>
            </a:r>
            <a:r>
              <a:rPr lang="en-US" sz="3500" dirty="0" smtClean="0"/>
              <a:t> main() {</a:t>
            </a:r>
          </a:p>
          <a:p>
            <a:pPr>
              <a:buNone/>
            </a:pPr>
            <a:r>
              <a:rPr lang="en-US" sz="3500" dirty="0" err="1" smtClean="0"/>
              <a:t>cout</a:t>
            </a:r>
            <a:r>
              <a:rPr lang="en-US" sz="3500" dirty="0" smtClean="0"/>
              <a:t> &lt;&lt; "2^3 = " &lt;&lt; power( 2,3 ) &lt;&lt; </a:t>
            </a:r>
            <a:r>
              <a:rPr lang="en-US" sz="3500" dirty="0" err="1" smtClean="0"/>
              <a:t>endl</a:t>
            </a:r>
            <a:r>
              <a:rPr lang="en-US" sz="3500" dirty="0" smtClean="0"/>
              <a:t>;</a:t>
            </a:r>
          </a:p>
          <a:p>
            <a:pPr>
              <a:buNone/>
            </a:pPr>
            <a:r>
              <a:rPr lang="en-US" sz="3500" dirty="0" smtClean="0"/>
              <a:t>}</a:t>
            </a:r>
          </a:p>
          <a:p>
            <a:pPr>
              <a:buNone/>
            </a:pP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6172200" y="6019800"/>
            <a:ext cx="2514600" cy="369332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i="1" dirty="0" smtClean="0"/>
              <a:t>Output</a:t>
            </a:r>
            <a:r>
              <a:rPr lang="en-US" dirty="0" smtClean="0"/>
              <a:t> :	2^3 = 8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477000" y="457200"/>
            <a:ext cx="17364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www.hndit.com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-228600"/>
            <a:ext cx="7498080" cy="1143000"/>
          </a:xfrm>
        </p:spPr>
        <p:txBody>
          <a:bodyPr/>
          <a:lstStyle/>
          <a:p>
            <a:r>
              <a:rPr lang="en-US" dirty="0" smtClean="0"/>
              <a:t>Recursive factorial method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914400"/>
            <a:ext cx="7498080" cy="38100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000" b="1" dirty="0" smtClean="0"/>
              <a:t>#include &lt;</a:t>
            </a:r>
            <a:r>
              <a:rPr lang="en-US" sz="2000" b="1" dirty="0" err="1" smtClean="0"/>
              <a:t>iostream</a:t>
            </a:r>
            <a:r>
              <a:rPr lang="en-US" sz="2000" b="1" dirty="0" smtClean="0"/>
              <a:t>&gt;</a:t>
            </a:r>
          </a:p>
          <a:p>
            <a:pPr>
              <a:buNone/>
            </a:pPr>
            <a:r>
              <a:rPr lang="en-US" sz="2000" b="1" dirty="0" smtClean="0"/>
              <a:t>using namespace std;</a:t>
            </a: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smtClean="0"/>
              <a:t>   </a:t>
            </a:r>
            <a:br>
              <a:rPr lang="en-US" sz="2000" dirty="0" smtClean="0"/>
            </a:br>
            <a:r>
              <a:rPr lang="en-US" sz="2000" dirty="0" err="1" smtClean="0"/>
              <a:t>int</a:t>
            </a:r>
            <a:r>
              <a:rPr lang="en-US" sz="2000" dirty="0" smtClean="0"/>
              <a:t> main() {</a:t>
            </a:r>
          </a:p>
          <a:p>
            <a:pPr>
              <a:buNone/>
            </a:pPr>
            <a:r>
              <a:rPr lang="en-US" sz="2000" dirty="0" smtClean="0"/>
              <a:t>         </a:t>
            </a:r>
            <a:r>
              <a:rPr lang="en-US" sz="2000" b="1" dirty="0" smtClean="0"/>
              <a:t>for </a:t>
            </a:r>
            <a:r>
              <a:rPr lang="en-US" sz="2000" dirty="0" smtClean="0"/>
              <a:t>(</a:t>
            </a:r>
            <a:r>
              <a:rPr lang="en-US" sz="2000" b="1" dirty="0" err="1" smtClean="0"/>
              <a:t>int</a:t>
            </a:r>
            <a:r>
              <a:rPr lang="en-US" sz="2000" b="1" dirty="0" smtClean="0"/>
              <a:t> </a:t>
            </a:r>
            <a:r>
              <a:rPr lang="en-US" sz="2000" dirty="0" smtClean="0"/>
              <a:t>counter = 0; counter &lt;= 5; counter++)</a:t>
            </a:r>
          </a:p>
          <a:p>
            <a:pPr>
              <a:buNone/>
            </a:pPr>
            <a:r>
              <a:rPr lang="en-US" sz="2000" dirty="0" smtClean="0"/>
              <a:t>            </a:t>
            </a:r>
            <a:r>
              <a:rPr lang="en-US" sz="2000" dirty="0" err="1" smtClean="0"/>
              <a:t>cout</a:t>
            </a:r>
            <a:r>
              <a:rPr lang="en-US" sz="2000" dirty="0" smtClean="0"/>
              <a:t> &lt;&lt; counter &lt;&lt; “! = ”&lt;&lt; factorial(counter ) &lt;&lt; </a:t>
            </a:r>
            <a:r>
              <a:rPr lang="en-US" sz="2000" dirty="0" err="1" smtClean="0"/>
              <a:t>endl</a:t>
            </a:r>
            <a:r>
              <a:rPr lang="en-US" sz="2000" dirty="0" smtClean="0"/>
              <a:t>;</a:t>
            </a:r>
          </a:p>
          <a:p>
            <a:pPr>
              <a:buNone/>
            </a:pPr>
            <a:r>
              <a:rPr lang="en-US" sz="2000" dirty="0" smtClean="0"/>
              <a:t>     }</a:t>
            </a:r>
            <a:br>
              <a:rPr lang="en-US" sz="2000" dirty="0" smtClean="0"/>
            </a:br>
            <a:r>
              <a:rPr lang="en-US" sz="2000" dirty="0" smtClean="0"/>
              <a:t> </a:t>
            </a:r>
          </a:p>
          <a:p>
            <a:pPr>
              <a:buNone/>
            </a:pPr>
            <a:r>
              <a:rPr lang="en-US" sz="2000" dirty="0" smtClean="0"/>
              <a:t> // recursive declaration of method factorial</a:t>
            </a:r>
          </a:p>
          <a:p>
            <a:pPr>
              <a:buNone/>
            </a:pPr>
            <a:r>
              <a:rPr lang="en-US" sz="2000" dirty="0" smtClean="0"/>
              <a:t> </a:t>
            </a:r>
            <a:r>
              <a:rPr lang="en-US" sz="2000" b="1" dirty="0" smtClean="0"/>
              <a:t> </a:t>
            </a:r>
            <a:r>
              <a:rPr lang="en-US" sz="2000" b="1" dirty="0" err="1" smtClean="0"/>
              <a:t>int</a:t>
            </a:r>
            <a:r>
              <a:rPr lang="en-US" sz="2000" b="1" dirty="0" smtClean="0"/>
              <a:t> </a:t>
            </a:r>
            <a:r>
              <a:rPr lang="en-US" sz="2000" dirty="0" smtClean="0"/>
              <a:t>factorial(</a:t>
            </a:r>
            <a:r>
              <a:rPr lang="en-US" sz="2000" b="1" dirty="0" err="1" smtClean="0"/>
              <a:t>int</a:t>
            </a:r>
            <a:r>
              <a:rPr lang="en-US" sz="2000" b="1" dirty="0" smtClean="0"/>
              <a:t> </a:t>
            </a:r>
            <a:r>
              <a:rPr lang="en-US" sz="2000" dirty="0" smtClean="0"/>
              <a:t>number) {</a:t>
            </a:r>
            <a:br>
              <a:rPr lang="en-US" sz="2000" dirty="0" smtClean="0"/>
            </a:br>
            <a:r>
              <a:rPr lang="en-US" sz="2000" dirty="0" smtClean="0"/>
              <a:t>    </a:t>
            </a:r>
            <a:r>
              <a:rPr lang="en-US" sz="2000" b="1" dirty="0" smtClean="0"/>
              <a:t>if </a:t>
            </a:r>
            <a:r>
              <a:rPr lang="en-US" sz="2000" dirty="0" smtClean="0"/>
              <a:t>(number &lt;= 1) // test for base case</a:t>
            </a:r>
            <a:br>
              <a:rPr lang="en-US" sz="2000" dirty="0" smtClean="0"/>
            </a:br>
            <a:r>
              <a:rPr lang="en-US" sz="2000" dirty="0" smtClean="0"/>
              <a:t>      </a:t>
            </a:r>
            <a:r>
              <a:rPr lang="en-US" sz="2000" b="1" dirty="0" smtClean="0"/>
              <a:t>return </a:t>
            </a:r>
            <a:r>
              <a:rPr lang="en-US" sz="2000" dirty="0" smtClean="0"/>
              <a:t>1; // base cases: 0! = 1 and 1! = 1</a:t>
            </a:r>
            <a:br>
              <a:rPr lang="en-US" sz="2000" dirty="0" smtClean="0"/>
            </a:br>
            <a:r>
              <a:rPr lang="en-US" sz="2000" dirty="0" smtClean="0"/>
              <a:t>    </a:t>
            </a:r>
            <a:r>
              <a:rPr lang="en-US" sz="2000" b="1" dirty="0" smtClean="0"/>
              <a:t>else</a:t>
            </a: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smtClean="0"/>
              <a:t>      // recursion step</a:t>
            </a:r>
            <a:br>
              <a:rPr lang="en-US" sz="2000" dirty="0" smtClean="0"/>
            </a:br>
            <a:r>
              <a:rPr lang="en-US" sz="2000" dirty="0" smtClean="0"/>
              <a:t>      </a:t>
            </a:r>
            <a:r>
              <a:rPr lang="en-US" sz="2000" b="1" dirty="0" smtClean="0"/>
              <a:t>return </a:t>
            </a:r>
            <a:r>
              <a:rPr lang="en-US" sz="2000" dirty="0" smtClean="0"/>
              <a:t>number * factorial(number - 1);</a:t>
            </a:r>
            <a:br>
              <a:rPr lang="en-US" sz="2000" dirty="0" smtClean="0"/>
            </a:br>
            <a:r>
              <a:rPr lang="en-US" sz="2000" dirty="0" smtClean="0"/>
              <a:t>  }</a:t>
            </a:r>
            <a:br>
              <a:rPr lang="en-US" sz="2000" dirty="0" smtClean="0"/>
            </a:br>
            <a:r>
              <a:rPr lang="en-US" sz="2000" dirty="0" smtClean="0"/>
              <a:t>}</a:t>
            </a:r>
          </a:p>
          <a:p>
            <a:endParaRPr lang="en-US" sz="2000" dirty="0"/>
          </a:p>
        </p:txBody>
      </p:sp>
      <p:sp>
        <p:nvSpPr>
          <p:cNvPr id="5" name="TextBox 4"/>
          <p:cNvSpPr txBox="1"/>
          <p:nvPr/>
        </p:nvSpPr>
        <p:spPr>
          <a:xfrm>
            <a:off x="6629400" y="4724400"/>
            <a:ext cx="2209800" cy="175432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i="1" dirty="0" smtClean="0"/>
              <a:t>Output</a:t>
            </a:r>
            <a:r>
              <a:rPr lang="en-US" dirty="0" smtClean="0"/>
              <a:t> : 	0! = 1 </a:t>
            </a:r>
          </a:p>
          <a:p>
            <a:r>
              <a:rPr lang="en-US" dirty="0" smtClean="0"/>
              <a:t>	1! = 1 </a:t>
            </a:r>
          </a:p>
          <a:p>
            <a:r>
              <a:rPr lang="en-US" dirty="0" smtClean="0"/>
              <a:t>	2! = 2 </a:t>
            </a:r>
          </a:p>
          <a:p>
            <a:r>
              <a:rPr lang="en-US" dirty="0" smtClean="0"/>
              <a:t>	3! = 6 </a:t>
            </a:r>
          </a:p>
          <a:p>
            <a:r>
              <a:rPr lang="en-US" dirty="0" smtClean="0"/>
              <a:t>	4! = 24 </a:t>
            </a:r>
          </a:p>
          <a:p>
            <a:r>
              <a:rPr lang="en-US" dirty="0" smtClean="0"/>
              <a:t>	5! = 120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6477000" y="457200"/>
            <a:ext cx="17364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www.hndit.com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838200"/>
            <a:ext cx="7498080" cy="6019800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en-US" sz="5500" dirty="0" smtClean="0"/>
              <a:t>#include &lt;</a:t>
            </a:r>
            <a:r>
              <a:rPr lang="en-US" sz="5500" dirty="0" err="1" smtClean="0"/>
              <a:t>iostream</a:t>
            </a:r>
            <a:r>
              <a:rPr lang="en-US" sz="5500" dirty="0" smtClean="0"/>
              <a:t>&gt;</a:t>
            </a:r>
          </a:p>
          <a:p>
            <a:pPr>
              <a:buNone/>
            </a:pPr>
            <a:r>
              <a:rPr lang="en-US" sz="5500" dirty="0" smtClean="0"/>
              <a:t>using namespace std;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sz="5500" dirty="0" smtClean="0"/>
              <a:t>long </a:t>
            </a:r>
            <a:r>
              <a:rPr lang="en-US" sz="5500" dirty="0" err="1" smtClean="0"/>
              <a:t>fibcalc</a:t>
            </a:r>
            <a:r>
              <a:rPr lang="en-US" sz="5500" dirty="0" smtClean="0"/>
              <a:t>(long n);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sz="6400" dirty="0" err="1" smtClean="0"/>
              <a:t>int</a:t>
            </a:r>
            <a:r>
              <a:rPr lang="en-US" sz="6400" dirty="0" smtClean="0"/>
              <a:t> main()</a:t>
            </a:r>
          </a:p>
          <a:p>
            <a:pPr>
              <a:buNone/>
            </a:pPr>
            <a:r>
              <a:rPr lang="en-US" sz="6400" dirty="0" smtClean="0"/>
              <a:t>{</a:t>
            </a:r>
          </a:p>
          <a:p>
            <a:pPr>
              <a:buNone/>
            </a:pPr>
            <a:r>
              <a:rPr lang="en-US" sz="6400" dirty="0" smtClean="0"/>
              <a:t>    </a:t>
            </a:r>
            <a:r>
              <a:rPr lang="en-US" sz="6400" dirty="0" err="1" smtClean="0"/>
              <a:t>int</a:t>
            </a:r>
            <a:r>
              <a:rPr lang="en-US" sz="6400" dirty="0" smtClean="0"/>
              <a:t> n;</a:t>
            </a:r>
          </a:p>
          <a:p>
            <a:pPr>
              <a:buNone/>
            </a:pPr>
            <a:r>
              <a:rPr lang="en-US" sz="6400" dirty="0" smtClean="0"/>
              <a:t>    </a:t>
            </a:r>
            <a:r>
              <a:rPr lang="en-US" sz="6400" dirty="0" err="1" smtClean="0"/>
              <a:t>cout</a:t>
            </a:r>
            <a:r>
              <a:rPr lang="en-US" sz="6400" dirty="0" smtClean="0"/>
              <a:t> &lt;&lt; "Please enter a number for the </a:t>
            </a:r>
            <a:r>
              <a:rPr lang="en-US" sz="6400" dirty="0" err="1" smtClean="0"/>
              <a:t>fibonacci</a:t>
            </a:r>
            <a:r>
              <a:rPr lang="en-US" sz="6400" dirty="0" smtClean="0"/>
              <a:t> sequence. " &lt;&lt; </a:t>
            </a:r>
            <a:r>
              <a:rPr lang="en-US" sz="6400" dirty="0" err="1" smtClean="0"/>
              <a:t>endl</a:t>
            </a:r>
            <a:r>
              <a:rPr lang="en-US" sz="6400" dirty="0" smtClean="0"/>
              <a:t>;</a:t>
            </a:r>
          </a:p>
          <a:p>
            <a:pPr>
              <a:buNone/>
            </a:pPr>
            <a:r>
              <a:rPr lang="en-US" sz="6400" dirty="0" smtClean="0"/>
              <a:t>    </a:t>
            </a:r>
            <a:r>
              <a:rPr lang="en-US" sz="6400" dirty="0" err="1" smtClean="0"/>
              <a:t>cin</a:t>
            </a:r>
            <a:r>
              <a:rPr lang="en-US" sz="6400" dirty="0" smtClean="0"/>
              <a:t> &gt;&gt; n;</a:t>
            </a:r>
          </a:p>
          <a:p>
            <a:pPr>
              <a:buNone/>
            </a:pPr>
            <a:r>
              <a:rPr lang="en-US" sz="6400" dirty="0" smtClean="0"/>
              <a:t>    </a:t>
            </a:r>
            <a:r>
              <a:rPr lang="en-US" sz="6400" dirty="0" err="1" smtClean="0"/>
              <a:t>fibcalc</a:t>
            </a:r>
            <a:r>
              <a:rPr lang="en-US" sz="6400" dirty="0" smtClean="0"/>
              <a:t>(n);</a:t>
            </a:r>
          </a:p>
          <a:p>
            <a:pPr>
              <a:buNone/>
            </a:pPr>
            <a:r>
              <a:rPr lang="en-US" sz="6400" dirty="0" smtClean="0"/>
              <a:t>}  </a:t>
            </a:r>
            <a:r>
              <a:rPr lang="en-US" sz="5500" dirty="0" smtClean="0"/>
              <a:t> </a:t>
            </a:r>
          </a:p>
          <a:p>
            <a:pPr>
              <a:buNone/>
            </a:pPr>
            <a:r>
              <a:rPr lang="en-US" sz="5500" dirty="0" smtClean="0"/>
              <a:t> </a:t>
            </a:r>
          </a:p>
          <a:p>
            <a:pPr>
              <a:buNone/>
            </a:pPr>
            <a:r>
              <a:rPr lang="en-US" sz="7200" dirty="0" smtClean="0"/>
              <a:t>long </a:t>
            </a:r>
            <a:r>
              <a:rPr lang="en-US" sz="7200" dirty="0" err="1" smtClean="0"/>
              <a:t>fibcalc</a:t>
            </a:r>
            <a:r>
              <a:rPr lang="en-US" sz="7200" dirty="0" smtClean="0"/>
              <a:t>(long n) {     </a:t>
            </a:r>
          </a:p>
          <a:p>
            <a:pPr>
              <a:buNone/>
            </a:pPr>
            <a:r>
              <a:rPr lang="en-US" sz="7200" dirty="0" smtClean="0"/>
              <a:t>   if (n &lt;= 1)  {</a:t>
            </a:r>
          </a:p>
          <a:p>
            <a:pPr>
              <a:buNone/>
            </a:pPr>
            <a:r>
              <a:rPr lang="en-US" sz="7200" dirty="0" smtClean="0"/>
              <a:t>       </a:t>
            </a:r>
            <a:r>
              <a:rPr lang="en-US" sz="7200" dirty="0" err="1" smtClean="0"/>
              <a:t>cout</a:t>
            </a:r>
            <a:r>
              <a:rPr lang="en-US" sz="7200" dirty="0" smtClean="0"/>
              <a:t> &lt;&lt; n;</a:t>
            </a:r>
          </a:p>
          <a:p>
            <a:pPr>
              <a:buNone/>
            </a:pPr>
            <a:r>
              <a:rPr lang="en-US" sz="7200" dirty="0" smtClean="0"/>
              <a:t>        return n;</a:t>
            </a:r>
          </a:p>
          <a:p>
            <a:pPr>
              <a:buNone/>
            </a:pPr>
            <a:r>
              <a:rPr lang="en-US" sz="7200" dirty="0" smtClean="0"/>
              <a:t>   }</a:t>
            </a:r>
          </a:p>
          <a:p>
            <a:pPr>
              <a:buNone/>
            </a:pPr>
            <a:r>
              <a:rPr lang="en-US" sz="7200" dirty="0" smtClean="0"/>
              <a:t>    else    {</a:t>
            </a:r>
          </a:p>
          <a:p>
            <a:pPr>
              <a:buNone/>
            </a:pPr>
            <a:r>
              <a:rPr lang="en-US" sz="7200" dirty="0" smtClean="0"/>
              <a:t>       return </a:t>
            </a:r>
            <a:r>
              <a:rPr lang="en-US" sz="7200" dirty="0" err="1" smtClean="0"/>
              <a:t>fibcalc</a:t>
            </a:r>
            <a:r>
              <a:rPr lang="en-US" sz="7200" dirty="0" smtClean="0"/>
              <a:t>(n-1)+</a:t>
            </a:r>
            <a:r>
              <a:rPr lang="en-US" sz="7200" dirty="0" err="1" smtClean="0"/>
              <a:t>fibcalc</a:t>
            </a:r>
            <a:r>
              <a:rPr lang="en-US" sz="7200" dirty="0" smtClean="0"/>
              <a:t>(n-2);</a:t>
            </a:r>
          </a:p>
          <a:p>
            <a:pPr>
              <a:buNone/>
            </a:pPr>
            <a:r>
              <a:rPr lang="en-US" sz="7200" dirty="0" smtClean="0"/>
              <a:t>   }</a:t>
            </a:r>
          </a:p>
          <a:p>
            <a:pPr>
              <a:buNone/>
            </a:pPr>
            <a:r>
              <a:rPr lang="en-US" sz="7200" dirty="0" smtClean="0"/>
              <a:t>  } </a:t>
            </a:r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1447800" y="0"/>
            <a:ext cx="7498080" cy="762000"/>
          </a:xfrm>
        </p:spPr>
        <p:txBody>
          <a:bodyPr/>
          <a:lstStyle/>
          <a:p>
            <a:r>
              <a:rPr lang="en-US" dirty="0" smtClean="0"/>
              <a:t>Recursive </a:t>
            </a:r>
            <a:r>
              <a:rPr lang="en-US" dirty="0" err="1" smtClean="0"/>
              <a:t>fibonacci</a:t>
            </a:r>
            <a:r>
              <a:rPr lang="en-US" dirty="0" smtClean="0"/>
              <a:t> method</a:t>
            </a:r>
            <a:endParaRPr lang="en-US" dirty="0"/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5791200" y="4953000"/>
            <a:ext cx="3200400" cy="156966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E.g. :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	Fibonacci of 0 is: 0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	Fibonacci of 1 is: 1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	Fibonacci of 2 is: 1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	Fibonacci of 3 is: 2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	Fibonacci of 4 is: 3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	Fibonacci of 5 is: 5 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477000" y="457200"/>
            <a:ext cx="17364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www.hndit.com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ad`s Tie">
  <a:themeElements>
    <a:clrScheme name="Dad`s Tie 2">
      <a:dk1>
        <a:srgbClr val="000000"/>
      </a:dk1>
      <a:lt1>
        <a:srgbClr val="FFFFFF"/>
      </a:lt1>
      <a:dk2>
        <a:srgbClr val="003366"/>
      </a:dk2>
      <a:lt2>
        <a:srgbClr val="5490A8"/>
      </a:lt2>
      <a:accent1>
        <a:srgbClr val="0099CC"/>
      </a:accent1>
      <a:accent2>
        <a:srgbClr val="3366CC"/>
      </a:accent2>
      <a:accent3>
        <a:srgbClr val="FFFFFF"/>
      </a:accent3>
      <a:accent4>
        <a:srgbClr val="000000"/>
      </a:accent4>
      <a:accent5>
        <a:srgbClr val="AACAE2"/>
      </a:accent5>
      <a:accent6>
        <a:srgbClr val="2D5CB9"/>
      </a:accent6>
      <a:hlink>
        <a:srgbClr val="99CCFF"/>
      </a:hlink>
      <a:folHlink>
        <a:srgbClr val="E1E1B7"/>
      </a:folHlink>
    </a:clrScheme>
    <a:fontScheme name="Dad`s Tie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ad`s Tie 1">
        <a:dk1>
          <a:srgbClr val="5490A8"/>
        </a:dk1>
        <a:lt1>
          <a:srgbClr val="DDDDDD"/>
        </a:lt1>
        <a:dk2>
          <a:srgbClr val="00172E"/>
        </a:dk2>
        <a:lt2>
          <a:srgbClr val="CCECFF"/>
        </a:lt2>
        <a:accent1>
          <a:srgbClr val="0099CC"/>
        </a:accent1>
        <a:accent2>
          <a:srgbClr val="3366CC"/>
        </a:accent2>
        <a:accent3>
          <a:srgbClr val="AAABAD"/>
        </a:accent3>
        <a:accent4>
          <a:srgbClr val="BDBDBD"/>
        </a:accent4>
        <a:accent5>
          <a:srgbClr val="AACAE2"/>
        </a:accent5>
        <a:accent6>
          <a:srgbClr val="2D5CB9"/>
        </a:accent6>
        <a:hlink>
          <a:srgbClr val="99CCFF"/>
        </a:hlink>
        <a:folHlink>
          <a:srgbClr val="E1E1B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ad`s Tie 2">
        <a:dk1>
          <a:srgbClr val="000000"/>
        </a:dk1>
        <a:lt1>
          <a:srgbClr val="FFFFFF"/>
        </a:lt1>
        <a:dk2>
          <a:srgbClr val="003366"/>
        </a:dk2>
        <a:lt2>
          <a:srgbClr val="5490A8"/>
        </a:lt2>
        <a:accent1>
          <a:srgbClr val="0099CC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AACAE2"/>
        </a:accent5>
        <a:accent6>
          <a:srgbClr val="2D5CB9"/>
        </a:accent6>
        <a:hlink>
          <a:srgbClr val="99CCFF"/>
        </a:hlink>
        <a:folHlink>
          <a:srgbClr val="E1E1B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ad`s Tie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ad`s Tie 4">
        <a:dk1>
          <a:srgbClr val="000000"/>
        </a:dk1>
        <a:lt1>
          <a:srgbClr val="FFFFFF"/>
        </a:lt1>
        <a:dk2>
          <a:srgbClr val="666633"/>
        </a:dk2>
        <a:lt2>
          <a:srgbClr val="908A6C"/>
        </a:lt2>
        <a:accent1>
          <a:srgbClr val="808000"/>
        </a:accent1>
        <a:accent2>
          <a:srgbClr val="996633"/>
        </a:accent2>
        <a:accent3>
          <a:srgbClr val="FFFFFF"/>
        </a:accent3>
        <a:accent4>
          <a:srgbClr val="000000"/>
        </a:accent4>
        <a:accent5>
          <a:srgbClr val="C0C0AA"/>
        </a:accent5>
        <a:accent6>
          <a:srgbClr val="8A5C2D"/>
        </a:accent6>
        <a:hlink>
          <a:srgbClr val="CCCC00"/>
        </a:hlink>
        <a:folHlink>
          <a:srgbClr val="D6DE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ad`s Tie 5">
        <a:dk1>
          <a:srgbClr val="000000"/>
        </a:dk1>
        <a:lt1>
          <a:srgbClr val="FFFFFF"/>
        </a:lt1>
        <a:dk2>
          <a:srgbClr val="181848"/>
        </a:dk2>
        <a:lt2>
          <a:srgbClr val="656F97"/>
        </a:lt2>
        <a:accent1>
          <a:srgbClr val="6666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B8B8FF"/>
        </a:accent5>
        <a:accent6>
          <a:srgbClr val="2D2D8A"/>
        </a:accent6>
        <a:hlink>
          <a:srgbClr val="9A9ABC"/>
        </a:hlink>
        <a:folHlink>
          <a:srgbClr val="D2B6C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ad`s Tie 6">
        <a:dk1>
          <a:srgbClr val="CC0066"/>
        </a:dk1>
        <a:lt1>
          <a:srgbClr val="FFFFFF"/>
        </a:lt1>
        <a:dk2>
          <a:srgbClr val="000000"/>
        </a:dk2>
        <a:lt2>
          <a:srgbClr val="CC0099"/>
        </a:lt2>
        <a:accent1>
          <a:srgbClr val="FF9900"/>
        </a:accent1>
        <a:accent2>
          <a:srgbClr val="CC66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B95C00"/>
        </a:accent6>
        <a:hlink>
          <a:srgbClr val="009900"/>
        </a:hlink>
        <a:folHlink>
          <a:srgbClr val="A50021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1455</TotalTime>
  <Words>172</Words>
  <Application>Microsoft Office PowerPoint</Application>
  <PresentationFormat>On-screen Show (4:3)</PresentationFormat>
  <Paragraphs>76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 Unicode MS</vt:lpstr>
      <vt:lpstr>Arial</vt:lpstr>
      <vt:lpstr>Calibri</vt:lpstr>
      <vt:lpstr>Times New Roman</vt:lpstr>
      <vt:lpstr>Wingdings</vt:lpstr>
      <vt:lpstr>Dad`s Tie</vt:lpstr>
      <vt:lpstr>PowerPoint Presentation</vt:lpstr>
      <vt:lpstr>Recursion</vt:lpstr>
      <vt:lpstr>Recursion:   example</vt:lpstr>
      <vt:lpstr>Recursive factorial method</vt:lpstr>
      <vt:lpstr>Recursive fibonacci method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Data Structures and Algorithms IT2003</dc:title>
  <dc:creator>admin-23</dc:creator>
  <cp:lastModifiedBy>HELLO USER™</cp:lastModifiedBy>
  <cp:revision>175</cp:revision>
  <dcterms:created xsi:type="dcterms:W3CDTF">2011-08-03T21:14:51Z</dcterms:created>
  <dcterms:modified xsi:type="dcterms:W3CDTF">2016-09-20T05:09:03Z</dcterms:modified>
</cp:coreProperties>
</file>